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4.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7"/>
  </p:notesMasterIdLst>
  <p:sldIdLst>
    <p:sldId id="257" r:id="rId5"/>
    <p:sldId id="815" r:id="rId6"/>
    <p:sldId id="485" r:id="rId7"/>
    <p:sldId id="798" r:id="rId8"/>
    <p:sldId id="760" r:id="rId9"/>
    <p:sldId id="779" r:id="rId10"/>
    <p:sldId id="645" r:id="rId11"/>
    <p:sldId id="627" r:id="rId12"/>
    <p:sldId id="628" r:id="rId13"/>
    <p:sldId id="761" r:id="rId14"/>
    <p:sldId id="642" r:id="rId15"/>
    <p:sldId id="649" r:id="rId16"/>
    <p:sldId id="770" r:id="rId17"/>
    <p:sldId id="824" r:id="rId18"/>
    <p:sldId id="825" r:id="rId19"/>
    <p:sldId id="826" r:id="rId20"/>
    <p:sldId id="812" r:id="rId21"/>
    <p:sldId id="830" r:id="rId22"/>
    <p:sldId id="260" r:id="rId23"/>
    <p:sldId id="781" r:id="rId24"/>
    <p:sldId id="776" r:id="rId25"/>
    <p:sldId id="329" r:id="rId26"/>
    <p:sldId id="768" r:id="rId27"/>
    <p:sldId id="265" r:id="rId28"/>
    <p:sldId id="275" r:id="rId29"/>
    <p:sldId id="268" r:id="rId30"/>
    <p:sldId id="303" r:id="rId31"/>
    <p:sldId id="330" r:id="rId32"/>
    <p:sldId id="783" r:id="rId33"/>
    <p:sldId id="777" r:id="rId34"/>
    <p:sldId id="289" r:id="rId35"/>
    <p:sldId id="290" r:id="rId36"/>
    <p:sldId id="758" r:id="rId37"/>
    <p:sldId id="829" r:id="rId38"/>
    <p:sldId id="295" r:id="rId39"/>
    <p:sldId id="773" r:id="rId40"/>
    <p:sldId id="333" r:id="rId41"/>
    <p:sldId id="782" r:id="rId42"/>
    <p:sldId id="766" r:id="rId43"/>
    <p:sldId id="320" r:id="rId44"/>
    <p:sldId id="807" r:id="rId45"/>
    <p:sldId id="762" r:id="rId46"/>
    <p:sldId id="765" r:id="rId47"/>
    <p:sldId id="818" r:id="rId48"/>
    <p:sldId id="820" r:id="rId49"/>
    <p:sldId id="819" r:id="rId50"/>
    <p:sldId id="821" r:id="rId51"/>
    <p:sldId id="823" r:id="rId52"/>
    <p:sldId id="816" r:id="rId53"/>
    <p:sldId id="799" r:id="rId54"/>
    <p:sldId id="814" r:id="rId55"/>
    <p:sldId id="795"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rt, Stacy" initials="HS" lastIdx="5" clrIdx="4">
    <p:extLst>
      <p:ext uri="{19B8F6BF-5375-455C-9EA6-DF929625EA0E}">
        <p15:presenceInfo xmlns:p15="http://schemas.microsoft.com/office/powerpoint/2012/main" userId="S::shirt@air.org::bc1144a5-e0eb-4ce6-a476-1b85ec550409" providerId="AD"/>
      </p:ext>
    </p:extLst>
  </p:cmAuthor>
  <p:cmAuthor id="8" name="Jackson, Stephanie" initials="JS" lastIdx="3" clrIdx="5">
    <p:extLst>
      <p:ext uri="{19B8F6BF-5375-455C-9EA6-DF929625EA0E}">
        <p15:presenceInfo xmlns:p15="http://schemas.microsoft.com/office/powerpoint/2012/main" userId="S::sjackson@air.org::41507284-d238-4789-82df-dc9a05d8958c" providerId="AD"/>
      </p:ext>
    </p:extLst>
  </p:cmAuthor>
  <p:cmAuthor id="9" name="Laible, Elizabeth" initials="LE" lastIdx="1" clrIdx="6">
    <p:extLst>
      <p:ext uri="{19B8F6BF-5375-455C-9EA6-DF929625EA0E}">
        <p15:presenceInfo xmlns:p15="http://schemas.microsoft.com/office/powerpoint/2012/main" userId="S::elaible@air.org::cc99524a-59cf-4811-bbbd-4798cc24125f" providerId="AD"/>
      </p:ext>
    </p:extLst>
  </p:cmAuthor>
  <p:cmAuthor id="3" name="Ketterlin Geller, Leanne" initials="KGL" lastIdx="14" clrIdx="0"/>
  <p:cmAuthor id="4" name="Microsoft Office User" initials="MOU" lastIdx="14" clrIdx="1">
    <p:extLst>
      <p:ext uri="{19B8F6BF-5375-455C-9EA6-DF929625EA0E}">
        <p15:presenceInfo xmlns:p15="http://schemas.microsoft.com/office/powerpoint/2012/main" userId="Microsoft Office User" providerId="None"/>
      </p:ext>
    </p:extLst>
  </p:cmAuthor>
  <p:cmAuthor id="5" name="Hwang, Jiyung (MU-Student)" initials="HJ(S" lastIdx="6" clrIdx="2">
    <p:extLst>
      <p:ext uri="{19B8F6BF-5375-455C-9EA6-DF929625EA0E}">
        <p15:presenceInfo xmlns:p15="http://schemas.microsoft.com/office/powerpoint/2012/main" userId="S::jhdn8@umsystem.edu::764726e0-0c1e-45fd-bbab-c67abbc2e466" providerId="AD"/>
      </p:ext>
    </p:extLst>
  </p:cmAuthor>
  <p:cmAuthor id="6" name="Peterson, Amy" initials="PA" lastIdx="5" clrIdx="3">
    <p:extLst>
      <p:ext uri="{19B8F6BF-5375-455C-9EA6-DF929625EA0E}">
        <p15:presenceInfo xmlns:p15="http://schemas.microsoft.com/office/powerpoint/2012/main" userId="S::ampeterson@air.org::8c14dd6b-6031-4383-8241-8af97fa703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7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4ADEBD-69EA-40AF-9CF7-22E74ED5BE15}" v="16" dt="2020-10-22T14:05:48.281"/>
    <p1510:client id="{3537374B-4B08-4245-99EB-DFFEA89BD8B7}" v="10" dt="2020-10-22T12:01:32.530"/>
    <p1510:client id="{3C07A922-78E5-404C-B494-EC3F504B0709}" v="4371" dt="2020-10-21T21:40:59.893"/>
    <p1510:client id="{7B04D657-F68E-4498-B519-002BE40A1737}" v="171" dt="2020-10-21T23:48:58.117"/>
    <p1510:client id="{CCA96CB3-3CCD-31FF-E994-59CCEB3FFA45}" v="63" dt="2020-10-21T20:31:03.524"/>
    <p1510:client id="{FCB39324-44D7-2470-9864-A789AFC6F4D3}" v="25" dt="2020-10-21T18:12:34.0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76" autoAdjust="0"/>
    <p:restoredTop sz="75149" autoAdjust="0"/>
  </p:normalViewPr>
  <p:slideViewPr>
    <p:cSldViewPr snapToGrid="0">
      <p:cViewPr varScale="1">
        <p:scale>
          <a:sx n="66" d="100"/>
          <a:sy n="66" d="100"/>
        </p:scale>
        <p:origin x="222" y="78"/>
      </p:cViewPr>
      <p:guideLst/>
    </p:cSldViewPr>
  </p:slideViewPr>
  <p:outlineViewPr>
    <p:cViewPr>
      <p:scale>
        <a:sx n="33" d="100"/>
        <a:sy n="33" d="100"/>
      </p:scale>
      <p:origin x="0" y="-17670"/>
    </p:cViewPr>
  </p:outlineViewPr>
  <p:notesTextViewPr>
    <p:cViewPr>
      <p:scale>
        <a:sx n="1" d="1"/>
        <a:sy n="1" d="1"/>
      </p:scale>
      <p:origin x="0" y="0"/>
    </p:cViewPr>
  </p:notesTextViewPr>
  <p:sorterViewPr>
    <p:cViewPr>
      <p:scale>
        <a:sx n="80" d="100"/>
        <a:sy n="80" d="100"/>
      </p:scale>
      <p:origin x="0" y="-101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S::ampeterson@air.org::8c14dd6b-6031-4383-8241-8af97fa7035b" providerId="AD" clId="Web-{CCA96CB3-3CCD-31FF-E994-59CCEB3FFA45}"/>
    <pc:docChg chg="modSld">
      <pc:chgData name="Peterson, Amy" userId="S::ampeterson@air.org::8c14dd6b-6031-4383-8241-8af97fa7035b" providerId="AD" clId="Web-{CCA96CB3-3CCD-31FF-E994-59CCEB3FFA45}" dt="2020-10-21T20:31:03.524" v="62"/>
      <pc:docMkLst>
        <pc:docMk/>
      </pc:docMkLst>
      <pc:sldChg chg="modSp delCm">
        <pc:chgData name="Peterson, Amy" userId="S::ampeterson@air.org::8c14dd6b-6031-4383-8241-8af97fa7035b" providerId="AD" clId="Web-{CCA96CB3-3CCD-31FF-E994-59CCEB3FFA45}" dt="2020-10-21T20:30:59.337" v="60" actId="20577"/>
        <pc:sldMkLst>
          <pc:docMk/>
          <pc:sldMk cId="3334165126" sldId="798"/>
        </pc:sldMkLst>
        <pc:spChg chg="mod">
          <ac:chgData name="Peterson, Amy" userId="S::ampeterson@air.org::8c14dd6b-6031-4383-8241-8af97fa7035b" providerId="AD" clId="Web-{CCA96CB3-3CCD-31FF-E994-59CCEB3FFA45}" dt="2020-10-21T20:30:59.337" v="60" actId="20577"/>
          <ac:spMkLst>
            <pc:docMk/>
            <pc:sldMk cId="3334165126" sldId="798"/>
            <ac:spMk id="3" creationId="{0B1D1D3D-94E2-4943-8C2F-3657D35E30B1}"/>
          </ac:spMkLst>
        </pc:spChg>
      </pc:sldChg>
      <pc:sldChg chg="modSp delCm">
        <pc:chgData name="Peterson, Amy" userId="S::ampeterson@air.org::8c14dd6b-6031-4383-8241-8af97fa7035b" providerId="AD" clId="Web-{CCA96CB3-3CCD-31FF-E994-59CCEB3FFA45}" dt="2020-10-21T20:30:22.165" v="13" actId="20577"/>
        <pc:sldMkLst>
          <pc:docMk/>
          <pc:sldMk cId="2723021632" sldId="823"/>
        </pc:sldMkLst>
        <pc:spChg chg="mod">
          <ac:chgData name="Peterson, Amy" userId="S::ampeterson@air.org::8c14dd6b-6031-4383-8241-8af97fa7035b" providerId="AD" clId="Web-{CCA96CB3-3CCD-31FF-E994-59CCEB3FFA45}" dt="2020-10-21T20:30:22.165" v="13" actId="20577"/>
          <ac:spMkLst>
            <pc:docMk/>
            <pc:sldMk cId="2723021632" sldId="823"/>
            <ac:spMk id="7" creationId="{93B13DC3-B6EA-4E40-926F-57B7BC09F008}"/>
          </ac:spMkLst>
        </pc:spChg>
      </pc:sldChg>
      <pc:sldChg chg="delCm">
        <pc:chgData name="Peterson, Amy" userId="S::ampeterson@air.org::8c14dd6b-6031-4383-8241-8af97fa7035b" providerId="AD" clId="Web-{CCA96CB3-3CCD-31FF-E994-59CCEB3FFA45}" dt="2020-10-21T20:31:03.524" v="62"/>
        <pc:sldMkLst>
          <pc:docMk/>
          <pc:sldMk cId="197802932" sldId="824"/>
        </pc:sldMkLst>
      </pc:sldChg>
    </pc:docChg>
  </pc:docChgLst>
  <pc:docChgLst>
    <pc:chgData name="Laible, Elizabeth" userId="cc99524a-59cf-4811-bbbd-4798cc24125f" providerId="ADAL" clId="{1D4ADEBD-69EA-40AF-9CF7-22E74ED5BE15}"/>
    <pc:docChg chg="custSel modSld">
      <pc:chgData name="Laible, Elizabeth" userId="cc99524a-59cf-4811-bbbd-4798cc24125f" providerId="ADAL" clId="{1D4ADEBD-69EA-40AF-9CF7-22E74ED5BE15}" dt="2020-10-22T14:05:48.281" v="67"/>
      <pc:docMkLst>
        <pc:docMk/>
      </pc:docMkLst>
      <pc:sldChg chg="modNotesTx">
        <pc:chgData name="Laible, Elizabeth" userId="cc99524a-59cf-4811-bbbd-4798cc24125f" providerId="ADAL" clId="{1D4ADEBD-69EA-40AF-9CF7-22E74ED5BE15}" dt="2020-10-22T13:58:52.483" v="0" actId="20577"/>
        <pc:sldMkLst>
          <pc:docMk/>
          <pc:sldMk cId="3438682184" sldId="257"/>
        </pc:sldMkLst>
      </pc:sldChg>
      <pc:sldChg chg="modAnim modNotesTx">
        <pc:chgData name="Laible, Elizabeth" userId="cc99524a-59cf-4811-bbbd-4798cc24125f" providerId="ADAL" clId="{1D4ADEBD-69EA-40AF-9CF7-22E74ED5BE15}" dt="2020-10-22T14:04:21.066" v="53"/>
        <pc:sldMkLst>
          <pc:docMk/>
          <pc:sldMk cId="4078504648" sldId="260"/>
        </pc:sldMkLst>
      </pc:sldChg>
      <pc:sldChg chg="modNotesTx">
        <pc:chgData name="Laible, Elizabeth" userId="cc99524a-59cf-4811-bbbd-4798cc24125f" providerId="ADAL" clId="{1D4ADEBD-69EA-40AF-9CF7-22E74ED5BE15}" dt="2020-10-22T14:01:46.323" v="24" actId="20577"/>
        <pc:sldMkLst>
          <pc:docMk/>
          <pc:sldMk cId="147847581" sldId="265"/>
        </pc:sldMkLst>
      </pc:sldChg>
      <pc:sldChg chg="modNotesTx">
        <pc:chgData name="Laible, Elizabeth" userId="cc99524a-59cf-4811-bbbd-4798cc24125f" providerId="ADAL" clId="{1D4ADEBD-69EA-40AF-9CF7-22E74ED5BE15}" dt="2020-10-22T14:01:56.786" v="27" actId="20577"/>
        <pc:sldMkLst>
          <pc:docMk/>
          <pc:sldMk cId="3614504960" sldId="268"/>
        </pc:sldMkLst>
      </pc:sldChg>
      <pc:sldChg chg="modAnim modNotesTx">
        <pc:chgData name="Laible, Elizabeth" userId="cc99524a-59cf-4811-bbbd-4798cc24125f" providerId="ADAL" clId="{1D4ADEBD-69EA-40AF-9CF7-22E74ED5BE15}" dt="2020-10-22T14:04:40.044" v="57"/>
        <pc:sldMkLst>
          <pc:docMk/>
          <pc:sldMk cId="2018572514" sldId="275"/>
        </pc:sldMkLst>
      </pc:sldChg>
      <pc:sldChg chg="modNotesTx">
        <pc:chgData name="Laible, Elizabeth" userId="cc99524a-59cf-4811-bbbd-4798cc24125f" providerId="ADAL" clId="{1D4ADEBD-69EA-40AF-9CF7-22E74ED5BE15}" dt="2020-10-22T14:02:20.255" v="32" actId="20577"/>
        <pc:sldMkLst>
          <pc:docMk/>
          <pc:sldMk cId="3695816721" sldId="289"/>
        </pc:sldMkLst>
      </pc:sldChg>
      <pc:sldChg chg="modNotesTx">
        <pc:chgData name="Laible, Elizabeth" userId="cc99524a-59cf-4811-bbbd-4798cc24125f" providerId="ADAL" clId="{1D4ADEBD-69EA-40AF-9CF7-22E74ED5BE15}" dt="2020-10-22T14:02:25.024" v="33" actId="20577"/>
        <pc:sldMkLst>
          <pc:docMk/>
          <pc:sldMk cId="1823230471" sldId="290"/>
        </pc:sldMkLst>
      </pc:sldChg>
      <pc:sldChg chg="modNotesTx">
        <pc:chgData name="Laible, Elizabeth" userId="cc99524a-59cf-4811-bbbd-4798cc24125f" providerId="ADAL" clId="{1D4ADEBD-69EA-40AF-9CF7-22E74ED5BE15}" dt="2020-10-22T14:02:39.550" v="36" actId="20577"/>
        <pc:sldMkLst>
          <pc:docMk/>
          <pc:sldMk cId="3199122588" sldId="295"/>
        </pc:sldMkLst>
      </pc:sldChg>
      <pc:sldChg chg="modNotesTx">
        <pc:chgData name="Laible, Elizabeth" userId="cc99524a-59cf-4811-bbbd-4798cc24125f" providerId="ADAL" clId="{1D4ADEBD-69EA-40AF-9CF7-22E74ED5BE15}" dt="2020-10-22T14:02:01.217" v="28" actId="20577"/>
        <pc:sldMkLst>
          <pc:docMk/>
          <pc:sldMk cId="2242184611" sldId="303"/>
        </pc:sldMkLst>
      </pc:sldChg>
      <pc:sldChg chg="modNotesTx">
        <pc:chgData name="Laible, Elizabeth" userId="cc99524a-59cf-4811-bbbd-4798cc24125f" providerId="ADAL" clId="{1D4ADEBD-69EA-40AF-9CF7-22E74ED5BE15}" dt="2020-10-22T14:03:04.443" v="41" actId="20577"/>
        <pc:sldMkLst>
          <pc:docMk/>
          <pc:sldMk cId="3591308922" sldId="320"/>
        </pc:sldMkLst>
      </pc:sldChg>
      <pc:sldChg chg="modNotesTx">
        <pc:chgData name="Laible, Elizabeth" userId="cc99524a-59cf-4811-bbbd-4798cc24125f" providerId="ADAL" clId="{1D4ADEBD-69EA-40AF-9CF7-22E74ED5BE15}" dt="2020-10-22T14:01:35.571" v="22" actId="20577"/>
        <pc:sldMkLst>
          <pc:docMk/>
          <pc:sldMk cId="1818494828" sldId="329"/>
        </pc:sldMkLst>
      </pc:sldChg>
      <pc:sldChg chg="modNotesTx">
        <pc:chgData name="Laible, Elizabeth" userId="cc99524a-59cf-4811-bbbd-4798cc24125f" providerId="ADAL" clId="{1D4ADEBD-69EA-40AF-9CF7-22E74ED5BE15}" dt="2020-10-22T14:02:05.582" v="29" actId="20577"/>
        <pc:sldMkLst>
          <pc:docMk/>
          <pc:sldMk cId="373474975" sldId="330"/>
        </pc:sldMkLst>
      </pc:sldChg>
      <pc:sldChg chg="modNotesTx">
        <pc:chgData name="Laible, Elizabeth" userId="cc99524a-59cf-4811-bbbd-4798cc24125f" providerId="ADAL" clId="{1D4ADEBD-69EA-40AF-9CF7-22E74ED5BE15}" dt="2020-10-22T14:02:50.227" v="38" actId="20577"/>
        <pc:sldMkLst>
          <pc:docMk/>
          <pc:sldMk cId="1797234033" sldId="333"/>
        </pc:sldMkLst>
      </pc:sldChg>
      <pc:sldChg chg="modNotesTx">
        <pc:chgData name="Laible, Elizabeth" userId="cc99524a-59cf-4811-bbbd-4798cc24125f" providerId="ADAL" clId="{1D4ADEBD-69EA-40AF-9CF7-22E74ED5BE15}" dt="2020-10-22T13:59:08.756" v="2" actId="20577"/>
        <pc:sldMkLst>
          <pc:docMk/>
          <pc:sldMk cId="3412903995" sldId="485"/>
        </pc:sldMkLst>
      </pc:sldChg>
      <pc:sldChg chg="modNotesTx">
        <pc:chgData name="Laible, Elizabeth" userId="cc99524a-59cf-4811-bbbd-4798cc24125f" providerId="ADAL" clId="{1D4ADEBD-69EA-40AF-9CF7-22E74ED5BE15}" dt="2020-10-22T13:59:50.468" v="7" actId="20577"/>
        <pc:sldMkLst>
          <pc:docMk/>
          <pc:sldMk cId="3020271940" sldId="627"/>
        </pc:sldMkLst>
      </pc:sldChg>
      <pc:sldChg chg="modNotesTx">
        <pc:chgData name="Laible, Elizabeth" userId="cc99524a-59cf-4811-bbbd-4798cc24125f" providerId="ADAL" clId="{1D4ADEBD-69EA-40AF-9CF7-22E74ED5BE15}" dt="2020-10-22T14:00:00.438" v="8" actId="20577"/>
        <pc:sldMkLst>
          <pc:docMk/>
          <pc:sldMk cId="147454171" sldId="628"/>
        </pc:sldMkLst>
      </pc:sldChg>
      <pc:sldChg chg="modNotesTx">
        <pc:chgData name="Laible, Elizabeth" userId="cc99524a-59cf-4811-bbbd-4798cc24125f" providerId="ADAL" clId="{1D4ADEBD-69EA-40AF-9CF7-22E74ED5BE15}" dt="2020-10-22T14:00:15.841" v="10" actId="20577"/>
        <pc:sldMkLst>
          <pc:docMk/>
          <pc:sldMk cId="3890423851" sldId="642"/>
        </pc:sldMkLst>
      </pc:sldChg>
      <pc:sldChg chg="modNotesTx">
        <pc:chgData name="Laible, Elizabeth" userId="cc99524a-59cf-4811-bbbd-4798cc24125f" providerId="ADAL" clId="{1D4ADEBD-69EA-40AF-9CF7-22E74ED5BE15}" dt="2020-10-22T13:59:44.503" v="6" actId="20577"/>
        <pc:sldMkLst>
          <pc:docMk/>
          <pc:sldMk cId="886000814" sldId="645"/>
        </pc:sldMkLst>
      </pc:sldChg>
      <pc:sldChg chg="modNotesTx">
        <pc:chgData name="Laible, Elizabeth" userId="cc99524a-59cf-4811-bbbd-4798cc24125f" providerId="ADAL" clId="{1D4ADEBD-69EA-40AF-9CF7-22E74ED5BE15}" dt="2020-10-22T14:00:21.531" v="11" actId="20577"/>
        <pc:sldMkLst>
          <pc:docMk/>
          <pc:sldMk cId="1148463688" sldId="649"/>
        </pc:sldMkLst>
      </pc:sldChg>
      <pc:sldChg chg="delSp modSp modAnim modNotesTx">
        <pc:chgData name="Laible, Elizabeth" userId="cc99524a-59cf-4811-bbbd-4798cc24125f" providerId="ADAL" clId="{1D4ADEBD-69EA-40AF-9CF7-22E74ED5BE15}" dt="2020-10-22T14:05:33.506" v="64" actId="478"/>
        <pc:sldMkLst>
          <pc:docMk/>
          <pc:sldMk cId="3155687712" sldId="758"/>
        </pc:sldMkLst>
        <pc:spChg chg="del mod">
          <ac:chgData name="Laible, Elizabeth" userId="cc99524a-59cf-4811-bbbd-4798cc24125f" providerId="ADAL" clId="{1D4ADEBD-69EA-40AF-9CF7-22E74ED5BE15}" dt="2020-10-22T14:05:33.506" v="64" actId="478"/>
          <ac:spMkLst>
            <pc:docMk/>
            <pc:sldMk cId="3155687712" sldId="758"/>
            <ac:spMk id="3" creationId="{96D33DCB-807F-4364-A667-AD1CE9A036B5}"/>
          </ac:spMkLst>
        </pc:spChg>
      </pc:sldChg>
      <pc:sldChg chg="modNotesTx">
        <pc:chgData name="Laible, Elizabeth" userId="cc99524a-59cf-4811-bbbd-4798cc24125f" providerId="ADAL" clId="{1D4ADEBD-69EA-40AF-9CF7-22E74ED5BE15}" dt="2020-10-22T13:59:22.307" v="4" actId="20577"/>
        <pc:sldMkLst>
          <pc:docMk/>
          <pc:sldMk cId="994511246" sldId="760"/>
        </pc:sldMkLst>
      </pc:sldChg>
      <pc:sldChg chg="modNotesTx">
        <pc:chgData name="Laible, Elizabeth" userId="cc99524a-59cf-4811-bbbd-4798cc24125f" providerId="ADAL" clId="{1D4ADEBD-69EA-40AF-9CF7-22E74ED5BE15}" dt="2020-10-22T14:00:05.273" v="9" actId="20577"/>
        <pc:sldMkLst>
          <pc:docMk/>
          <pc:sldMk cId="4240701099" sldId="761"/>
        </pc:sldMkLst>
      </pc:sldChg>
      <pc:sldChg chg="modNotesTx">
        <pc:chgData name="Laible, Elizabeth" userId="cc99524a-59cf-4811-bbbd-4798cc24125f" providerId="ADAL" clId="{1D4ADEBD-69EA-40AF-9CF7-22E74ED5BE15}" dt="2020-10-22T14:03:15.203" v="43" actId="20577"/>
        <pc:sldMkLst>
          <pc:docMk/>
          <pc:sldMk cId="2210097932" sldId="762"/>
        </pc:sldMkLst>
      </pc:sldChg>
      <pc:sldChg chg="modNotesTx">
        <pc:chgData name="Laible, Elizabeth" userId="cc99524a-59cf-4811-bbbd-4798cc24125f" providerId="ADAL" clId="{1D4ADEBD-69EA-40AF-9CF7-22E74ED5BE15}" dt="2020-10-22T14:03:22.279" v="44" actId="20577"/>
        <pc:sldMkLst>
          <pc:docMk/>
          <pc:sldMk cId="3670189226" sldId="765"/>
        </pc:sldMkLst>
      </pc:sldChg>
      <pc:sldChg chg="modNotesTx">
        <pc:chgData name="Laible, Elizabeth" userId="cc99524a-59cf-4811-bbbd-4798cc24125f" providerId="ADAL" clId="{1D4ADEBD-69EA-40AF-9CF7-22E74ED5BE15}" dt="2020-10-22T14:02:59.722" v="40" actId="20577"/>
        <pc:sldMkLst>
          <pc:docMk/>
          <pc:sldMk cId="891651782" sldId="766"/>
        </pc:sldMkLst>
      </pc:sldChg>
      <pc:sldChg chg="modNotesTx">
        <pc:chgData name="Laible, Elizabeth" userId="cc99524a-59cf-4811-bbbd-4798cc24125f" providerId="ADAL" clId="{1D4ADEBD-69EA-40AF-9CF7-22E74ED5BE15}" dt="2020-10-22T14:01:41.229" v="23" actId="20577"/>
        <pc:sldMkLst>
          <pc:docMk/>
          <pc:sldMk cId="1292484249" sldId="768"/>
        </pc:sldMkLst>
      </pc:sldChg>
      <pc:sldChg chg="modNotesTx">
        <pc:chgData name="Laible, Elizabeth" userId="cc99524a-59cf-4811-bbbd-4798cc24125f" providerId="ADAL" clId="{1D4ADEBD-69EA-40AF-9CF7-22E74ED5BE15}" dt="2020-10-22T14:00:26.706" v="12" actId="20577"/>
        <pc:sldMkLst>
          <pc:docMk/>
          <pc:sldMk cId="3587597670" sldId="770"/>
        </pc:sldMkLst>
      </pc:sldChg>
      <pc:sldChg chg="modNotesTx">
        <pc:chgData name="Laible, Elizabeth" userId="cc99524a-59cf-4811-bbbd-4798cc24125f" providerId="ADAL" clId="{1D4ADEBD-69EA-40AF-9CF7-22E74ED5BE15}" dt="2020-10-22T14:02:46.121" v="37" actId="20577"/>
        <pc:sldMkLst>
          <pc:docMk/>
          <pc:sldMk cId="962047755" sldId="773"/>
        </pc:sldMkLst>
      </pc:sldChg>
      <pc:sldChg chg="modNotesTx">
        <pc:chgData name="Laible, Elizabeth" userId="cc99524a-59cf-4811-bbbd-4798cc24125f" providerId="ADAL" clId="{1D4ADEBD-69EA-40AF-9CF7-22E74ED5BE15}" dt="2020-10-22T14:01:30.585" v="21" actId="20577"/>
        <pc:sldMkLst>
          <pc:docMk/>
          <pc:sldMk cId="2759136362" sldId="776"/>
        </pc:sldMkLst>
      </pc:sldChg>
      <pc:sldChg chg="modNotesTx">
        <pc:chgData name="Laible, Elizabeth" userId="cc99524a-59cf-4811-bbbd-4798cc24125f" providerId="ADAL" clId="{1D4ADEBD-69EA-40AF-9CF7-22E74ED5BE15}" dt="2020-10-22T14:02:14.780" v="31" actId="20577"/>
        <pc:sldMkLst>
          <pc:docMk/>
          <pc:sldMk cId="3486635116" sldId="777"/>
        </pc:sldMkLst>
      </pc:sldChg>
      <pc:sldChg chg="modNotesTx">
        <pc:chgData name="Laible, Elizabeth" userId="cc99524a-59cf-4811-bbbd-4798cc24125f" providerId="ADAL" clId="{1D4ADEBD-69EA-40AF-9CF7-22E74ED5BE15}" dt="2020-10-22T13:59:30.247" v="5" actId="20577"/>
        <pc:sldMkLst>
          <pc:docMk/>
          <pc:sldMk cId="2189840749" sldId="779"/>
        </pc:sldMkLst>
      </pc:sldChg>
      <pc:sldChg chg="modNotesTx">
        <pc:chgData name="Laible, Elizabeth" userId="cc99524a-59cf-4811-bbbd-4798cc24125f" providerId="ADAL" clId="{1D4ADEBD-69EA-40AF-9CF7-22E74ED5BE15}" dt="2020-10-22T14:01:21.300" v="20" actId="20577"/>
        <pc:sldMkLst>
          <pc:docMk/>
          <pc:sldMk cId="1890093539" sldId="781"/>
        </pc:sldMkLst>
      </pc:sldChg>
      <pc:sldChg chg="modNotesTx">
        <pc:chgData name="Laible, Elizabeth" userId="cc99524a-59cf-4811-bbbd-4798cc24125f" providerId="ADAL" clId="{1D4ADEBD-69EA-40AF-9CF7-22E74ED5BE15}" dt="2020-10-22T14:02:55.178" v="39" actId="20577"/>
        <pc:sldMkLst>
          <pc:docMk/>
          <pc:sldMk cId="2223041049" sldId="782"/>
        </pc:sldMkLst>
      </pc:sldChg>
      <pc:sldChg chg="modNotesTx">
        <pc:chgData name="Laible, Elizabeth" userId="cc99524a-59cf-4811-bbbd-4798cc24125f" providerId="ADAL" clId="{1D4ADEBD-69EA-40AF-9CF7-22E74ED5BE15}" dt="2020-10-22T14:02:11.288" v="30" actId="20577"/>
        <pc:sldMkLst>
          <pc:docMk/>
          <pc:sldMk cId="3895530879" sldId="783"/>
        </pc:sldMkLst>
      </pc:sldChg>
      <pc:sldChg chg="modNotesTx">
        <pc:chgData name="Laible, Elizabeth" userId="cc99524a-59cf-4811-bbbd-4798cc24125f" providerId="ADAL" clId="{1D4ADEBD-69EA-40AF-9CF7-22E74ED5BE15}" dt="2020-10-22T13:59:16.405" v="3" actId="20577"/>
        <pc:sldMkLst>
          <pc:docMk/>
          <pc:sldMk cId="3334165126" sldId="798"/>
        </pc:sldMkLst>
      </pc:sldChg>
      <pc:sldChg chg="modNotesTx">
        <pc:chgData name="Laible, Elizabeth" userId="cc99524a-59cf-4811-bbbd-4798cc24125f" providerId="ADAL" clId="{1D4ADEBD-69EA-40AF-9CF7-22E74ED5BE15}" dt="2020-10-22T14:03:09.952" v="42" actId="20577"/>
        <pc:sldMkLst>
          <pc:docMk/>
          <pc:sldMk cId="883254767" sldId="807"/>
        </pc:sldMkLst>
      </pc:sldChg>
      <pc:sldChg chg="modNotesTx">
        <pc:chgData name="Laible, Elizabeth" userId="cc99524a-59cf-4811-bbbd-4798cc24125f" providerId="ADAL" clId="{1D4ADEBD-69EA-40AF-9CF7-22E74ED5BE15}" dt="2020-10-22T14:00:49.088" v="17" actId="5793"/>
        <pc:sldMkLst>
          <pc:docMk/>
          <pc:sldMk cId="562048140" sldId="812"/>
        </pc:sldMkLst>
      </pc:sldChg>
      <pc:sldChg chg="modNotesTx">
        <pc:chgData name="Laible, Elizabeth" userId="cc99524a-59cf-4811-bbbd-4798cc24125f" providerId="ADAL" clId="{1D4ADEBD-69EA-40AF-9CF7-22E74ED5BE15}" dt="2020-10-22T13:58:59.652" v="1" actId="20577"/>
        <pc:sldMkLst>
          <pc:docMk/>
          <pc:sldMk cId="3051378923" sldId="815"/>
        </pc:sldMkLst>
      </pc:sldChg>
      <pc:sldChg chg="modNotesTx">
        <pc:chgData name="Laible, Elizabeth" userId="cc99524a-59cf-4811-bbbd-4798cc24125f" providerId="ADAL" clId="{1D4ADEBD-69EA-40AF-9CF7-22E74ED5BE15}" dt="2020-10-22T14:03:28.632" v="45" actId="20577"/>
        <pc:sldMkLst>
          <pc:docMk/>
          <pc:sldMk cId="3654959396" sldId="818"/>
        </pc:sldMkLst>
      </pc:sldChg>
      <pc:sldChg chg="modNotesTx">
        <pc:chgData name="Laible, Elizabeth" userId="cc99524a-59cf-4811-bbbd-4798cc24125f" providerId="ADAL" clId="{1D4ADEBD-69EA-40AF-9CF7-22E74ED5BE15}" dt="2020-10-22T14:03:39.228" v="47" actId="20577"/>
        <pc:sldMkLst>
          <pc:docMk/>
          <pc:sldMk cId="1039061477" sldId="819"/>
        </pc:sldMkLst>
      </pc:sldChg>
      <pc:sldChg chg="modNotesTx">
        <pc:chgData name="Laible, Elizabeth" userId="cc99524a-59cf-4811-bbbd-4798cc24125f" providerId="ADAL" clId="{1D4ADEBD-69EA-40AF-9CF7-22E74ED5BE15}" dt="2020-10-22T14:03:33.938" v="46" actId="20577"/>
        <pc:sldMkLst>
          <pc:docMk/>
          <pc:sldMk cId="1392690261" sldId="820"/>
        </pc:sldMkLst>
      </pc:sldChg>
      <pc:sldChg chg="modNotesTx">
        <pc:chgData name="Laible, Elizabeth" userId="cc99524a-59cf-4811-bbbd-4798cc24125f" providerId="ADAL" clId="{1D4ADEBD-69EA-40AF-9CF7-22E74ED5BE15}" dt="2020-10-22T14:03:44.922" v="48" actId="20577"/>
        <pc:sldMkLst>
          <pc:docMk/>
          <pc:sldMk cId="3696490042" sldId="821"/>
        </pc:sldMkLst>
      </pc:sldChg>
      <pc:sldChg chg="modNotesTx">
        <pc:chgData name="Laible, Elizabeth" userId="cc99524a-59cf-4811-bbbd-4798cc24125f" providerId="ADAL" clId="{1D4ADEBD-69EA-40AF-9CF7-22E74ED5BE15}" dt="2020-10-22T14:03:49.985" v="49" actId="20577"/>
        <pc:sldMkLst>
          <pc:docMk/>
          <pc:sldMk cId="2723021632" sldId="823"/>
        </pc:sldMkLst>
      </pc:sldChg>
      <pc:sldChg chg="modNotesTx">
        <pc:chgData name="Laible, Elizabeth" userId="cc99524a-59cf-4811-bbbd-4798cc24125f" providerId="ADAL" clId="{1D4ADEBD-69EA-40AF-9CF7-22E74ED5BE15}" dt="2020-10-22T14:00:34.311" v="13" actId="20577"/>
        <pc:sldMkLst>
          <pc:docMk/>
          <pc:sldMk cId="197802932" sldId="824"/>
        </pc:sldMkLst>
      </pc:sldChg>
      <pc:sldChg chg="modNotesTx">
        <pc:chgData name="Laible, Elizabeth" userId="cc99524a-59cf-4811-bbbd-4798cc24125f" providerId="ADAL" clId="{1D4ADEBD-69EA-40AF-9CF7-22E74ED5BE15}" dt="2020-10-22T14:00:38.413" v="14" actId="20577"/>
        <pc:sldMkLst>
          <pc:docMk/>
          <pc:sldMk cId="3028967046" sldId="825"/>
        </pc:sldMkLst>
      </pc:sldChg>
      <pc:sldChg chg="modNotesTx">
        <pc:chgData name="Laible, Elizabeth" userId="cc99524a-59cf-4811-bbbd-4798cc24125f" providerId="ADAL" clId="{1D4ADEBD-69EA-40AF-9CF7-22E74ED5BE15}" dt="2020-10-22T14:00:42.058" v="15" actId="20577"/>
        <pc:sldMkLst>
          <pc:docMk/>
          <pc:sldMk cId="2903477386" sldId="826"/>
        </pc:sldMkLst>
      </pc:sldChg>
      <pc:sldChg chg="modAnim modNotesTx">
        <pc:chgData name="Laible, Elizabeth" userId="cc99524a-59cf-4811-bbbd-4798cc24125f" providerId="ADAL" clId="{1D4ADEBD-69EA-40AF-9CF7-22E74ED5BE15}" dt="2020-10-22T14:05:48.281" v="67"/>
        <pc:sldMkLst>
          <pc:docMk/>
          <pc:sldMk cId="1800373004" sldId="829"/>
        </pc:sldMkLst>
      </pc:sldChg>
      <pc:sldChg chg="modNotesTx">
        <pc:chgData name="Laible, Elizabeth" userId="cc99524a-59cf-4811-bbbd-4798cc24125f" providerId="ADAL" clId="{1D4ADEBD-69EA-40AF-9CF7-22E74ED5BE15}" dt="2020-10-22T14:00:56.096" v="18" actId="20577"/>
        <pc:sldMkLst>
          <pc:docMk/>
          <pc:sldMk cId="3767521690" sldId="830"/>
        </pc:sldMkLst>
      </pc:sldChg>
    </pc:docChg>
  </pc:docChgLst>
  <pc:docChgLst>
    <pc:chgData name="Hirt, Stacy" userId="S::shirt@air.org::bc1144a5-e0eb-4ce6-a476-1b85ec550409" providerId="AD" clId="Web-{7B04D657-F68E-4498-B519-002BE40A1737}"/>
    <pc:docChg chg="modSld sldOrd">
      <pc:chgData name="Hirt, Stacy" userId="S::shirt@air.org::bc1144a5-e0eb-4ce6-a476-1b85ec550409" providerId="AD" clId="Web-{7B04D657-F68E-4498-B519-002BE40A1737}" dt="2020-10-21T23:48:58.117" v="170"/>
      <pc:docMkLst>
        <pc:docMk/>
      </pc:docMkLst>
      <pc:sldChg chg="ord">
        <pc:chgData name="Hirt, Stacy" userId="S::shirt@air.org::bc1144a5-e0eb-4ce6-a476-1b85ec550409" providerId="AD" clId="Web-{7B04D657-F68E-4498-B519-002BE40A1737}" dt="2020-10-21T23:48:58.117" v="170"/>
        <pc:sldMkLst>
          <pc:docMk/>
          <pc:sldMk cId="1818494828" sldId="329"/>
        </pc:sldMkLst>
      </pc:sldChg>
      <pc:sldChg chg="modSp addCm">
        <pc:chgData name="Hirt, Stacy" userId="S::shirt@air.org::bc1144a5-e0eb-4ce6-a476-1b85ec550409" providerId="AD" clId="Web-{7B04D657-F68E-4498-B519-002BE40A1737}" dt="2020-10-21T14:17:52.540" v="168"/>
        <pc:sldMkLst>
          <pc:docMk/>
          <pc:sldMk cId="2189840749" sldId="779"/>
        </pc:sldMkLst>
        <pc:spChg chg="mod">
          <ac:chgData name="Hirt, Stacy" userId="S::shirt@air.org::bc1144a5-e0eb-4ce6-a476-1b85ec550409" providerId="AD" clId="Web-{7B04D657-F68E-4498-B519-002BE40A1737}" dt="2020-10-21T14:16:10.524" v="28" actId="20577"/>
          <ac:spMkLst>
            <pc:docMk/>
            <pc:sldMk cId="2189840749" sldId="779"/>
            <ac:spMk id="3" creationId="{00000000-0000-0000-0000-000000000000}"/>
          </ac:spMkLst>
        </pc:spChg>
      </pc:sldChg>
      <pc:sldChg chg="modSp addCm">
        <pc:chgData name="Hirt, Stacy" userId="S::shirt@air.org::bc1144a5-e0eb-4ce6-a476-1b85ec550409" providerId="AD" clId="Web-{7B04D657-F68E-4498-B519-002BE40A1737}" dt="2020-10-21T14:16:36.368" v="65" actId="20577"/>
        <pc:sldMkLst>
          <pc:docMk/>
          <pc:sldMk cId="1890093539" sldId="781"/>
        </pc:sldMkLst>
        <pc:spChg chg="mod">
          <ac:chgData name="Hirt, Stacy" userId="S::shirt@air.org::bc1144a5-e0eb-4ce6-a476-1b85ec550409" providerId="AD" clId="Web-{7B04D657-F68E-4498-B519-002BE40A1737}" dt="2020-10-21T14:16:36.368" v="65" actId="20577"/>
          <ac:spMkLst>
            <pc:docMk/>
            <pc:sldMk cId="1890093539" sldId="781"/>
            <ac:spMk id="3" creationId="{00000000-0000-0000-0000-000000000000}"/>
          </ac:spMkLst>
        </pc:spChg>
      </pc:sldChg>
      <pc:sldChg chg="modSp addCm">
        <pc:chgData name="Hirt, Stacy" userId="S::shirt@air.org::bc1144a5-e0eb-4ce6-a476-1b85ec550409" providerId="AD" clId="Web-{7B04D657-F68E-4498-B519-002BE40A1737}" dt="2020-10-21T14:17:18.649" v="137" actId="20577"/>
        <pc:sldMkLst>
          <pc:docMk/>
          <pc:sldMk cId="2223041049" sldId="782"/>
        </pc:sldMkLst>
        <pc:spChg chg="mod">
          <ac:chgData name="Hirt, Stacy" userId="S::shirt@air.org::bc1144a5-e0eb-4ce6-a476-1b85ec550409" providerId="AD" clId="Web-{7B04D657-F68E-4498-B519-002BE40A1737}" dt="2020-10-21T14:17:18.649" v="137" actId="20577"/>
          <ac:spMkLst>
            <pc:docMk/>
            <pc:sldMk cId="2223041049" sldId="782"/>
            <ac:spMk id="3" creationId="{00000000-0000-0000-0000-000000000000}"/>
          </ac:spMkLst>
        </pc:spChg>
      </pc:sldChg>
      <pc:sldChg chg="modSp addCm">
        <pc:chgData name="Hirt, Stacy" userId="S::shirt@air.org::bc1144a5-e0eb-4ce6-a476-1b85ec550409" providerId="AD" clId="Web-{7B04D657-F68E-4498-B519-002BE40A1737}" dt="2020-10-21T14:16:59.352" v="104" actId="20577"/>
        <pc:sldMkLst>
          <pc:docMk/>
          <pc:sldMk cId="3895530879" sldId="783"/>
        </pc:sldMkLst>
        <pc:spChg chg="mod">
          <ac:chgData name="Hirt, Stacy" userId="S::shirt@air.org::bc1144a5-e0eb-4ce6-a476-1b85ec550409" providerId="AD" clId="Web-{7B04D657-F68E-4498-B519-002BE40A1737}" dt="2020-10-21T14:16:59.352" v="104" actId="20577"/>
          <ac:spMkLst>
            <pc:docMk/>
            <pc:sldMk cId="3895530879" sldId="783"/>
            <ac:spMk id="3" creationId="{00000000-0000-0000-0000-000000000000}"/>
          </ac:spMkLst>
        </pc:spChg>
      </pc:sldChg>
      <pc:sldChg chg="modSp">
        <pc:chgData name="Hirt, Stacy" userId="S::shirt@air.org::bc1144a5-e0eb-4ce6-a476-1b85ec550409" providerId="AD" clId="Web-{7B04D657-F68E-4498-B519-002BE40A1737}" dt="2020-10-21T14:15:26.977" v="4" actId="20577"/>
        <pc:sldMkLst>
          <pc:docMk/>
          <pc:sldMk cId="3051378923" sldId="815"/>
        </pc:sldMkLst>
        <pc:spChg chg="mod">
          <ac:chgData name="Hirt, Stacy" userId="S::shirt@air.org::bc1144a5-e0eb-4ce6-a476-1b85ec550409" providerId="AD" clId="Web-{7B04D657-F68E-4498-B519-002BE40A1737}" dt="2020-10-21T14:15:26.977" v="4" actId="20577"/>
          <ac:spMkLst>
            <pc:docMk/>
            <pc:sldMk cId="3051378923" sldId="815"/>
            <ac:spMk id="3" creationId="{0B1D1D3D-94E2-4943-8C2F-3657D35E30B1}"/>
          </ac:spMkLst>
        </pc:spChg>
      </pc:sldChg>
      <pc:sldChg chg="modSp addCm">
        <pc:chgData name="Hirt, Stacy" userId="S::shirt@air.org::bc1144a5-e0eb-4ce6-a476-1b85ec550409" providerId="AD" clId="Web-{7B04D657-F68E-4498-B519-002BE40A1737}" dt="2020-10-21T14:17:45.993" v="166" actId="20577"/>
        <pc:sldMkLst>
          <pc:docMk/>
          <pc:sldMk cId="3696490042" sldId="821"/>
        </pc:sldMkLst>
        <pc:spChg chg="mod">
          <ac:chgData name="Hirt, Stacy" userId="S::shirt@air.org::bc1144a5-e0eb-4ce6-a476-1b85ec550409" providerId="AD" clId="Web-{7B04D657-F68E-4498-B519-002BE40A1737}" dt="2020-10-21T14:17:45.993" v="166" actId="20577"/>
          <ac:spMkLst>
            <pc:docMk/>
            <pc:sldMk cId="3696490042" sldId="821"/>
            <ac:spMk id="3" creationId="{00000000-0000-0000-0000-000000000000}"/>
          </ac:spMkLst>
        </pc:spChg>
      </pc:sldChg>
    </pc:docChg>
  </pc:docChgLst>
  <pc:docChgLst>
    <pc:chgData name="Jackson, Stephanie" userId="S::sjackson@air.org::41507284-d238-4789-82df-dc9a05d8958c" providerId="AD" clId="Web-{FCB39324-44D7-2470-9864-A789AFC6F4D3}"/>
    <pc:docChg chg="modSld">
      <pc:chgData name="Jackson, Stephanie" userId="S::sjackson@air.org::41507284-d238-4789-82df-dc9a05d8958c" providerId="AD" clId="Web-{FCB39324-44D7-2470-9864-A789AFC6F4D3}" dt="2020-10-21T18:12:34.039" v="23"/>
      <pc:docMkLst>
        <pc:docMk/>
      </pc:docMkLst>
      <pc:sldChg chg="modSp">
        <pc:chgData name="Jackson, Stephanie" userId="S::sjackson@air.org::41507284-d238-4789-82df-dc9a05d8958c" providerId="AD" clId="Web-{FCB39324-44D7-2470-9864-A789AFC6F4D3}" dt="2020-10-21T18:10:19.407" v="20" actId="20577"/>
        <pc:sldMkLst>
          <pc:docMk/>
          <pc:sldMk cId="2223041049" sldId="782"/>
        </pc:sldMkLst>
        <pc:spChg chg="mod">
          <ac:chgData name="Jackson, Stephanie" userId="S::sjackson@air.org::41507284-d238-4789-82df-dc9a05d8958c" providerId="AD" clId="Web-{FCB39324-44D7-2470-9864-A789AFC6F4D3}" dt="2020-10-21T18:10:19.407" v="20" actId="20577"/>
          <ac:spMkLst>
            <pc:docMk/>
            <pc:sldMk cId="2223041049" sldId="782"/>
            <ac:spMk id="3" creationId="{00000000-0000-0000-0000-000000000000}"/>
          </ac:spMkLst>
        </pc:spChg>
      </pc:sldChg>
      <pc:sldChg chg="addCm">
        <pc:chgData name="Jackson, Stephanie" userId="S::sjackson@air.org::41507284-d238-4789-82df-dc9a05d8958c" providerId="AD" clId="Web-{FCB39324-44D7-2470-9864-A789AFC6F4D3}" dt="2020-10-21T16:52:56.031" v="0"/>
        <pc:sldMkLst>
          <pc:docMk/>
          <pc:sldMk cId="3334165126" sldId="798"/>
        </pc:sldMkLst>
      </pc:sldChg>
      <pc:sldChg chg="addCm">
        <pc:chgData name="Jackson, Stephanie" userId="S::sjackson@air.org::41507284-d238-4789-82df-dc9a05d8958c" providerId="AD" clId="Web-{FCB39324-44D7-2470-9864-A789AFC6F4D3}" dt="2020-10-21T18:12:34.039" v="23"/>
        <pc:sldMkLst>
          <pc:docMk/>
          <pc:sldMk cId="2723021632" sldId="823"/>
        </pc:sldMkLst>
      </pc:sldChg>
      <pc:sldChg chg="modSp addCm">
        <pc:chgData name="Jackson, Stephanie" userId="S::sjackson@air.org::41507284-d238-4789-82df-dc9a05d8958c" providerId="AD" clId="Web-{FCB39324-44D7-2470-9864-A789AFC6F4D3}" dt="2020-10-21T16:55:06.319" v="6"/>
        <pc:sldMkLst>
          <pc:docMk/>
          <pc:sldMk cId="197802932" sldId="824"/>
        </pc:sldMkLst>
        <pc:spChg chg="mod">
          <ac:chgData name="Jackson, Stephanie" userId="S::sjackson@air.org::41507284-d238-4789-82df-dc9a05d8958c" providerId="AD" clId="Web-{FCB39324-44D7-2470-9864-A789AFC6F4D3}" dt="2020-10-21T16:54:45.209" v="5" actId="1076"/>
          <ac:spMkLst>
            <pc:docMk/>
            <pc:sldMk cId="197802932" sldId="824"/>
            <ac:spMk id="8" creationId="{40045BB4-03D2-9743-8B06-D460778F95D2}"/>
          </ac:spMkLst>
        </pc:spChg>
      </pc:sldChg>
      <pc:sldChg chg="modSp">
        <pc:chgData name="Jackson, Stephanie" userId="S::sjackson@air.org::41507284-d238-4789-82df-dc9a05d8958c" providerId="AD" clId="Web-{FCB39324-44D7-2470-9864-A789AFC6F4D3}" dt="2020-10-21T18:09:15.106" v="13" actId="20577"/>
        <pc:sldMkLst>
          <pc:docMk/>
          <pc:sldMk cId="1800373004" sldId="829"/>
        </pc:sldMkLst>
        <pc:spChg chg="mod">
          <ac:chgData name="Jackson, Stephanie" userId="S::sjackson@air.org::41507284-d238-4789-82df-dc9a05d8958c" providerId="AD" clId="Web-{FCB39324-44D7-2470-9864-A789AFC6F4D3}" dt="2020-10-21T18:09:15.106" v="13" actId="20577"/>
          <ac:spMkLst>
            <pc:docMk/>
            <pc:sldMk cId="1800373004" sldId="829"/>
            <ac:spMk id="17" creationId="{00000000-0000-0000-0000-000000000000}"/>
          </ac:spMkLst>
        </pc:spChg>
      </pc:sldChg>
    </pc:docChg>
  </pc:docChgLst>
  <pc:docChgLst>
    <pc:chgData name="Laible, Elizabeth" userId="cc99524a-59cf-4811-bbbd-4798cc24125f" providerId="ADAL" clId="{3C07A922-78E5-404C-B494-EC3F504B0709}"/>
    <pc:docChg chg="custSel addSld delSld modSld sldOrd">
      <pc:chgData name="Laible, Elizabeth" userId="cc99524a-59cf-4811-bbbd-4798cc24125f" providerId="ADAL" clId="{3C07A922-78E5-404C-B494-EC3F504B0709}" dt="2020-10-22T13:26:52.378" v="5591" actId="2696"/>
      <pc:docMkLst>
        <pc:docMk/>
      </pc:docMkLst>
      <pc:sldChg chg="modSp">
        <pc:chgData name="Laible, Elizabeth" userId="cc99524a-59cf-4811-bbbd-4798cc24125f" providerId="ADAL" clId="{3C07A922-78E5-404C-B494-EC3F504B0709}" dt="2020-10-21T19:42:51.055" v="5357" actId="13244"/>
        <pc:sldMkLst>
          <pc:docMk/>
          <pc:sldMk cId="4078504648" sldId="260"/>
        </pc:sldMkLst>
        <pc:spChg chg="mod">
          <ac:chgData name="Laible, Elizabeth" userId="cc99524a-59cf-4811-bbbd-4798cc24125f" providerId="ADAL" clId="{3C07A922-78E5-404C-B494-EC3F504B0709}" dt="2020-10-21T19:42:03.527" v="5351" actId="13244"/>
          <ac:spMkLst>
            <pc:docMk/>
            <pc:sldMk cId="4078504648" sldId="260"/>
            <ac:spMk id="2" creationId="{00000000-0000-0000-0000-000000000000}"/>
          </ac:spMkLst>
        </pc:spChg>
        <pc:spChg chg="mod">
          <ac:chgData name="Laible, Elizabeth" userId="cc99524a-59cf-4811-bbbd-4798cc24125f" providerId="ADAL" clId="{3C07A922-78E5-404C-B494-EC3F504B0709}" dt="2020-10-21T19:41:50.429" v="5350" actId="13244"/>
          <ac:spMkLst>
            <pc:docMk/>
            <pc:sldMk cId="4078504648" sldId="260"/>
            <ac:spMk id="4" creationId="{00000000-0000-0000-0000-000000000000}"/>
          </ac:spMkLst>
        </pc:spChg>
        <pc:spChg chg="mod">
          <ac:chgData name="Laible, Elizabeth" userId="cc99524a-59cf-4811-bbbd-4798cc24125f" providerId="ADAL" clId="{3C07A922-78E5-404C-B494-EC3F504B0709}" dt="2020-10-21T19:42:51.055" v="5357" actId="13244"/>
          <ac:spMkLst>
            <pc:docMk/>
            <pc:sldMk cId="4078504648" sldId="260"/>
            <ac:spMk id="9" creationId="{00000000-0000-0000-0000-000000000000}"/>
          </ac:spMkLst>
        </pc:spChg>
        <pc:spChg chg="mod">
          <ac:chgData name="Laible, Elizabeth" userId="cc99524a-59cf-4811-bbbd-4798cc24125f" providerId="ADAL" clId="{3C07A922-78E5-404C-B494-EC3F504B0709}" dt="2020-10-21T19:42:21.595" v="5354" actId="13244"/>
          <ac:spMkLst>
            <pc:docMk/>
            <pc:sldMk cId="4078504648" sldId="260"/>
            <ac:spMk id="10" creationId="{00000000-0000-0000-0000-000000000000}"/>
          </ac:spMkLst>
        </pc:spChg>
        <pc:spChg chg="mod">
          <ac:chgData name="Laible, Elizabeth" userId="cc99524a-59cf-4811-bbbd-4798cc24125f" providerId="ADAL" clId="{3C07A922-78E5-404C-B494-EC3F504B0709}" dt="2020-10-21T19:42:45.676" v="5356" actId="13244"/>
          <ac:spMkLst>
            <pc:docMk/>
            <pc:sldMk cId="4078504648" sldId="260"/>
            <ac:spMk id="11" creationId="{00000000-0000-0000-0000-000000000000}"/>
          </ac:spMkLst>
        </pc:spChg>
        <pc:spChg chg="mod">
          <ac:chgData name="Laible, Elizabeth" userId="cc99524a-59cf-4811-bbbd-4798cc24125f" providerId="ADAL" clId="{3C07A922-78E5-404C-B494-EC3F504B0709}" dt="2020-10-21T19:42:32.646" v="5355" actId="13244"/>
          <ac:spMkLst>
            <pc:docMk/>
            <pc:sldMk cId="4078504648" sldId="260"/>
            <ac:spMk id="12" creationId="{00000000-0000-0000-0000-000000000000}"/>
          </ac:spMkLst>
        </pc:spChg>
        <pc:spChg chg="mod">
          <ac:chgData name="Laible, Elizabeth" userId="cc99524a-59cf-4811-bbbd-4798cc24125f" providerId="ADAL" clId="{3C07A922-78E5-404C-B494-EC3F504B0709}" dt="2020-10-21T19:42:09.708" v="5352" actId="13244"/>
          <ac:spMkLst>
            <pc:docMk/>
            <pc:sldMk cId="4078504648" sldId="260"/>
            <ac:spMk id="13" creationId="{00000000-0000-0000-0000-000000000000}"/>
          </ac:spMkLst>
        </pc:spChg>
        <pc:spChg chg="mod">
          <ac:chgData name="Laible, Elizabeth" userId="cc99524a-59cf-4811-bbbd-4798cc24125f" providerId="ADAL" clId="{3C07A922-78E5-404C-B494-EC3F504B0709}" dt="2020-10-21T19:42:12.278" v="5353" actId="13244"/>
          <ac:spMkLst>
            <pc:docMk/>
            <pc:sldMk cId="4078504648" sldId="260"/>
            <ac:spMk id="14" creationId="{00000000-0000-0000-0000-000000000000}"/>
          </ac:spMkLst>
        </pc:spChg>
        <pc:picChg chg="mod">
          <ac:chgData name="Laible, Elizabeth" userId="cc99524a-59cf-4811-bbbd-4798cc24125f" providerId="ADAL" clId="{3C07A922-78E5-404C-B494-EC3F504B0709}" dt="2020-10-21T18:25:56.014" v="1617" actId="962"/>
          <ac:picMkLst>
            <pc:docMk/>
            <pc:sldMk cId="4078504648" sldId="260"/>
            <ac:picMk id="3" creationId="{041B117B-6E2C-42C3-94E7-D0933B7C3EC4}"/>
          </ac:picMkLst>
        </pc:picChg>
      </pc:sldChg>
      <pc:sldChg chg="modSp">
        <pc:chgData name="Laible, Elizabeth" userId="cc99524a-59cf-4811-bbbd-4798cc24125f" providerId="ADAL" clId="{3C07A922-78E5-404C-B494-EC3F504B0709}" dt="2020-10-21T19:28:39.954" v="4978" actId="20577"/>
        <pc:sldMkLst>
          <pc:docMk/>
          <pc:sldMk cId="147847581" sldId="265"/>
        </pc:sldMkLst>
        <pc:spChg chg="mod">
          <ac:chgData name="Laible, Elizabeth" userId="cc99524a-59cf-4811-bbbd-4798cc24125f" providerId="ADAL" clId="{3C07A922-78E5-404C-B494-EC3F504B0709}" dt="2020-10-21T18:41:07.625" v="3136" actId="962"/>
          <ac:spMkLst>
            <pc:docMk/>
            <pc:sldMk cId="147847581" sldId="265"/>
            <ac:spMk id="6" creationId="{00000000-0000-0000-0000-000000000000}"/>
          </ac:spMkLst>
        </pc:spChg>
        <pc:spChg chg="mod">
          <ac:chgData name="Laible, Elizabeth" userId="cc99524a-59cf-4811-bbbd-4798cc24125f" providerId="ADAL" clId="{3C07A922-78E5-404C-B494-EC3F504B0709}" dt="2020-10-21T19:28:39.954" v="4978" actId="20577"/>
          <ac:spMkLst>
            <pc:docMk/>
            <pc:sldMk cId="147847581" sldId="265"/>
            <ac:spMk id="66561" creationId="{00000000-0000-0000-0000-000000000000}"/>
          </ac:spMkLst>
        </pc:spChg>
        <pc:grpChg chg="mod">
          <ac:chgData name="Laible, Elizabeth" userId="cc99524a-59cf-4811-bbbd-4798cc24125f" providerId="ADAL" clId="{3C07A922-78E5-404C-B494-EC3F504B0709}" dt="2020-10-21T18:41:27.364" v="3206" actId="962"/>
          <ac:grpSpMkLst>
            <pc:docMk/>
            <pc:sldMk cId="147847581" sldId="265"/>
            <ac:grpSpMk id="2" creationId="{00000000-0000-0000-0000-000000000000}"/>
          </ac:grpSpMkLst>
        </pc:grpChg>
        <pc:grpChg chg="mod">
          <ac:chgData name="Laible, Elizabeth" userId="cc99524a-59cf-4811-bbbd-4798cc24125f" providerId="ADAL" clId="{3C07A922-78E5-404C-B494-EC3F504B0709}" dt="2020-10-21T18:41:40.282" v="3270" actId="962"/>
          <ac:grpSpMkLst>
            <pc:docMk/>
            <pc:sldMk cId="147847581" sldId="265"/>
            <ac:grpSpMk id="3" creationId="{00000000-0000-0000-0000-000000000000}"/>
          </ac:grpSpMkLst>
        </pc:grpChg>
        <pc:grpChg chg="mod">
          <ac:chgData name="Laible, Elizabeth" userId="cc99524a-59cf-4811-bbbd-4798cc24125f" providerId="ADAL" clId="{3C07A922-78E5-404C-B494-EC3F504B0709}" dt="2020-10-21T18:41:51.935" v="3342" actId="962"/>
          <ac:grpSpMkLst>
            <pc:docMk/>
            <pc:sldMk cId="147847581" sldId="265"/>
            <ac:grpSpMk id="4" creationId="{00000000-0000-0000-0000-000000000000}"/>
          </ac:grpSpMkLst>
        </pc:grpChg>
        <pc:picChg chg="mod">
          <ac:chgData name="Laible, Elizabeth" userId="cc99524a-59cf-4811-bbbd-4798cc24125f" providerId="ADAL" clId="{3C07A922-78E5-404C-B494-EC3F504B0709}" dt="2020-10-21T18:39:10.246" v="3135" actId="962"/>
          <ac:picMkLst>
            <pc:docMk/>
            <pc:sldMk cId="147847581" sldId="265"/>
            <ac:picMk id="5" creationId="{00000000-0000-0000-0000-000000000000}"/>
          </ac:picMkLst>
        </pc:picChg>
        <pc:picChg chg="mod">
          <ac:chgData name="Laible, Elizabeth" userId="cc99524a-59cf-4811-bbbd-4798cc24125f" providerId="ADAL" clId="{3C07A922-78E5-404C-B494-EC3F504B0709}" dt="2020-10-21T18:30:47.294" v="2569" actId="962"/>
          <ac:picMkLst>
            <pc:docMk/>
            <pc:sldMk cId="147847581" sldId="265"/>
            <ac:picMk id="66563" creationId="{00000000-0000-0000-0000-000000000000}"/>
          </ac:picMkLst>
        </pc:picChg>
      </pc:sldChg>
      <pc:sldChg chg="modSp">
        <pc:chgData name="Laible, Elizabeth" userId="cc99524a-59cf-4811-bbbd-4798cc24125f" providerId="ADAL" clId="{3C07A922-78E5-404C-B494-EC3F504B0709}" dt="2020-10-21T19:47:20.603" v="5393" actId="13244"/>
        <pc:sldMkLst>
          <pc:docMk/>
          <pc:sldMk cId="3614504960" sldId="268"/>
        </pc:sldMkLst>
        <pc:spChg chg="mod">
          <ac:chgData name="Laible, Elizabeth" userId="cc99524a-59cf-4811-bbbd-4798cc24125f" providerId="ADAL" clId="{3C07A922-78E5-404C-B494-EC3F504B0709}" dt="2020-10-21T19:47:20.603" v="5393" actId="13244"/>
          <ac:spMkLst>
            <pc:docMk/>
            <pc:sldMk cId="3614504960" sldId="268"/>
            <ac:spMk id="2" creationId="{00000000-0000-0000-0000-000000000000}"/>
          </ac:spMkLst>
        </pc:spChg>
        <pc:spChg chg="mod">
          <ac:chgData name="Laible, Elizabeth" userId="cc99524a-59cf-4811-bbbd-4798cc24125f" providerId="ADAL" clId="{3C07A922-78E5-404C-B494-EC3F504B0709}" dt="2020-10-21T18:46:52.583" v="3691" actId="962"/>
          <ac:spMkLst>
            <pc:docMk/>
            <pc:sldMk cId="3614504960" sldId="268"/>
            <ac:spMk id="6" creationId="{00000000-0000-0000-0000-000000000000}"/>
          </ac:spMkLst>
        </pc:spChg>
        <pc:spChg chg="mod">
          <ac:chgData name="Laible, Elizabeth" userId="cc99524a-59cf-4811-bbbd-4798cc24125f" providerId="ADAL" clId="{3C07A922-78E5-404C-B494-EC3F504B0709}" dt="2020-10-21T18:47:09.341" v="3692" actId="962"/>
          <ac:spMkLst>
            <pc:docMk/>
            <pc:sldMk cId="3614504960" sldId="268"/>
            <ac:spMk id="8" creationId="{00000000-0000-0000-0000-000000000000}"/>
          </ac:spMkLst>
        </pc:spChg>
        <pc:picChg chg="mod">
          <ac:chgData name="Laible, Elizabeth" userId="cc99524a-59cf-4811-bbbd-4798cc24125f" providerId="ADAL" clId="{3C07A922-78E5-404C-B494-EC3F504B0709}" dt="2020-10-21T18:46:10.557" v="3599" actId="962"/>
          <ac:picMkLst>
            <pc:docMk/>
            <pc:sldMk cId="3614504960" sldId="268"/>
            <ac:picMk id="3" creationId="{00000000-0000-0000-0000-000000000000}"/>
          </ac:picMkLst>
        </pc:picChg>
        <pc:picChg chg="mod">
          <ac:chgData name="Laible, Elizabeth" userId="cc99524a-59cf-4811-bbbd-4798cc24125f" providerId="ADAL" clId="{3C07A922-78E5-404C-B494-EC3F504B0709}" dt="2020-10-21T18:45:29.924" v="3450" actId="962"/>
          <ac:picMkLst>
            <pc:docMk/>
            <pc:sldMk cId="3614504960" sldId="268"/>
            <ac:picMk id="4" creationId="{00000000-0000-0000-0000-000000000000}"/>
          </ac:picMkLst>
        </pc:picChg>
        <pc:cxnChg chg="mod">
          <ac:chgData name="Laible, Elizabeth" userId="cc99524a-59cf-4811-bbbd-4798cc24125f" providerId="ADAL" clId="{3C07A922-78E5-404C-B494-EC3F504B0709}" dt="2020-10-21T18:45:36.407" v="3451" actId="962"/>
          <ac:cxnSpMkLst>
            <pc:docMk/>
            <pc:sldMk cId="3614504960" sldId="268"/>
            <ac:cxnSpMk id="7" creationId="{00000000-0000-0000-0000-000000000000}"/>
          </ac:cxnSpMkLst>
        </pc:cxnChg>
      </pc:sldChg>
      <pc:sldChg chg="modSp">
        <pc:chgData name="Laible, Elizabeth" userId="cc99524a-59cf-4811-bbbd-4798cc24125f" providerId="ADAL" clId="{3C07A922-78E5-404C-B494-EC3F504B0709}" dt="2020-10-21T19:47:10.765" v="5392" actId="13244"/>
        <pc:sldMkLst>
          <pc:docMk/>
          <pc:sldMk cId="2018572514" sldId="275"/>
        </pc:sldMkLst>
        <pc:spChg chg="mod">
          <ac:chgData name="Laible, Elizabeth" userId="cc99524a-59cf-4811-bbbd-4798cc24125f" providerId="ADAL" clId="{3C07A922-78E5-404C-B494-EC3F504B0709}" dt="2020-10-21T18:44:22.698" v="3421" actId="962"/>
          <ac:spMkLst>
            <pc:docMk/>
            <pc:sldMk cId="2018572514" sldId="275"/>
            <ac:spMk id="3" creationId="{00000000-0000-0000-0000-000000000000}"/>
          </ac:spMkLst>
        </pc:spChg>
        <pc:spChg chg="mod">
          <ac:chgData name="Laible, Elizabeth" userId="cc99524a-59cf-4811-bbbd-4798cc24125f" providerId="ADAL" clId="{3C07A922-78E5-404C-B494-EC3F504B0709}" dt="2020-10-21T19:47:10.765" v="5392" actId="13244"/>
          <ac:spMkLst>
            <pc:docMk/>
            <pc:sldMk cId="2018572514" sldId="275"/>
            <ac:spMk id="4" creationId="{00000000-0000-0000-0000-000000000000}"/>
          </ac:spMkLst>
        </pc:spChg>
        <pc:spChg chg="mod">
          <ac:chgData name="Laible, Elizabeth" userId="cc99524a-59cf-4811-bbbd-4798cc24125f" providerId="ADAL" clId="{3C07A922-78E5-404C-B494-EC3F504B0709}" dt="2020-10-21T18:44:25.939" v="3422" actId="962"/>
          <ac:spMkLst>
            <pc:docMk/>
            <pc:sldMk cId="2018572514" sldId="275"/>
            <ac:spMk id="8" creationId="{00000000-0000-0000-0000-000000000000}"/>
          </ac:spMkLst>
        </pc:spChg>
        <pc:graphicFrameChg chg="mod">
          <ac:chgData name="Laible, Elizabeth" userId="cc99524a-59cf-4811-bbbd-4798cc24125f" providerId="ADAL" clId="{3C07A922-78E5-404C-B494-EC3F504B0709}" dt="2020-10-21T18:44:13.879" v="3420" actId="962"/>
          <ac:graphicFrameMkLst>
            <pc:docMk/>
            <pc:sldMk cId="2018572514" sldId="275"/>
            <ac:graphicFrameMk id="10" creationId="{82882A4E-892B-6245-A7C0-D2DBDEAF79EB}"/>
          </ac:graphicFrameMkLst>
        </pc:graphicFrameChg>
      </pc:sldChg>
      <pc:sldChg chg="modSp">
        <pc:chgData name="Laible, Elizabeth" userId="cc99524a-59cf-4811-bbbd-4798cc24125f" providerId="ADAL" clId="{3C07A922-78E5-404C-B494-EC3F504B0709}" dt="2020-10-21T19:48:07.124" v="5396" actId="13244"/>
        <pc:sldMkLst>
          <pc:docMk/>
          <pc:sldMk cId="3695816721" sldId="289"/>
        </pc:sldMkLst>
        <pc:spChg chg="mod">
          <ac:chgData name="Laible, Elizabeth" userId="cc99524a-59cf-4811-bbbd-4798cc24125f" providerId="ADAL" clId="{3C07A922-78E5-404C-B494-EC3F504B0709}" dt="2020-10-21T19:48:07.124" v="5396" actId="13244"/>
          <ac:spMkLst>
            <pc:docMk/>
            <pc:sldMk cId="3695816721" sldId="289"/>
            <ac:spMk id="139266" creationId="{00000000-0000-0000-0000-000000000000}"/>
          </ac:spMkLst>
        </pc:spChg>
        <pc:grpChg chg="mod">
          <ac:chgData name="Laible, Elizabeth" userId="cc99524a-59cf-4811-bbbd-4798cc24125f" providerId="ADAL" clId="{3C07A922-78E5-404C-B494-EC3F504B0709}" dt="2020-10-21T18:49:40.742" v="3897" actId="962"/>
          <ac:grpSpMkLst>
            <pc:docMk/>
            <pc:sldMk cId="3695816721" sldId="289"/>
            <ac:grpSpMk id="139265" creationId="{00000000-0000-0000-0000-000000000000}"/>
          </ac:grpSpMkLst>
        </pc:grpChg>
        <pc:grpChg chg="mod">
          <ac:chgData name="Laible, Elizabeth" userId="cc99524a-59cf-4811-bbbd-4798cc24125f" providerId="ADAL" clId="{3C07A922-78E5-404C-B494-EC3F504B0709}" dt="2020-10-21T18:49:43.996" v="3898" actId="962"/>
          <ac:grpSpMkLst>
            <pc:docMk/>
            <pc:sldMk cId="3695816721" sldId="289"/>
            <ac:grpSpMk id="139267" creationId="{00000000-0000-0000-0000-000000000000}"/>
          </ac:grpSpMkLst>
        </pc:grpChg>
        <pc:grpChg chg="mod">
          <ac:chgData name="Laible, Elizabeth" userId="cc99524a-59cf-4811-bbbd-4798cc24125f" providerId="ADAL" clId="{3C07A922-78E5-404C-B494-EC3F504B0709}" dt="2020-10-21T18:49:46.999" v="3899" actId="962"/>
          <ac:grpSpMkLst>
            <pc:docMk/>
            <pc:sldMk cId="3695816721" sldId="289"/>
            <ac:grpSpMk id="139268" creationId="{00000000-0000-0000-0000-000000000000}"/>
          </ac:grpSpMkLst>
        </pc:grpChg>
      </pc:sldChg>
      <pc:sldChg chg="modSp">
        <pc:chgData name="Laible, Elizabeth" userId="cc99524a-59cf-4811-bbbd-4798cc24125f" providerId="ADAL" clId="{3C07A922-78E5-404C-B494-EC3F504B0709}" dt="2020-10-21T19:29:23.768" v="5026" actId="20577"/>
        <pc:sldMkLst>
          <pc:docMk/>
          <pc:sldMk cId="1823230471" sldId="290"/>
        </pc:sldMkLst>
        <pc:spChg chg="mod">
          <ac:chgData name="Laible, Elizabeth" userId="cc99524a-59cf-4811-bbbd-4798cc24125f" providerId="ADAL" clId="{3C07A922-78E5-404C-B494-EC3F504B0709}" dt="2020-10-21T18:51:43.331" v="4236" actId="962"/>
          <ac:spMkLst>
            <pc:docMk/>
            <pc:sldMk cId="1823230471" sldId="290"/>
            <ac:spMk id="6" creationId="{00000000-0000-0000-0000-000000000000}"/>
          </ac:spMkLst>
        </pc:spChg>
        <pc:spChg chg="mod">
          <ac:chgData name="Laible, Elizabeth" userId="cc99524a-59cf-4811-bbbd-4798cc24125f" providerId="ADAL" clId="{3C07A922-78E5-404C-B494-EC3F504B0709}" dt="2020-10-21T19:29:23.768" v="5026" actId="20577"/>
          <ac:spMkLst>
            <pc:docMk/>
            <pc:sldMk cId="1823230471" sldId="290"/>
            <ac:spMk id="66561" creationId="{00000000-0000-0000-0000-000000000000}"/>
          </ac:spMkLst>
        </pc:spChg>
        <pc:grpChg chg="mod">
          <ac:chgData name="Laible, Elizabeth" userId="cc99524a-59cf-4811-bbbd-4798cc24125f" providerId="ADAL" clId="{3C07A922-78E5-404C-B494-EC3F504B0709}" dt="2020-10-21T18:54:35.483" v="4296" actId="962"/>
          <ac:grpSpMkLst>
            <pc:docMk/>
            <pc:sldMk cId="1823230471" sldId="290"/>
            <ac:grpSpMk id="2" creationId="{00000000-0000-0000-0000-000000000000}"/>
          </ac:grpSpMkLst>
        </pc:grpChg>
        <pc:grpChg chg="mod">
          <ac:chgData name="Laible, Elizabeth" userId="cc99524a-59cf-4811-bbbd-4798cc24125f" providerId="ADAL" clId="{3C07A922-78E5-404C-B494-EC3F504B0709}" dt="2020-10-21T18:54:50.454" v="4358" actId="962"/>
          <ac:grpSpMkLst>
            <pc:docMk/>
            <pc:sldMk cId="1823230471" sldId="290"/>
            <ac:grpSpMk id="3" creationId="{00000000-0000-0000-0000-000000000000}"/>
          </ac:grpSpMkLst>
        </pc:grpChg>
        <pc:picChg chg="mod">
          <ac:chgData name="Laible, Elizabeth" userId="cc99524a-59cf-4811-bbbd-4798cc24125f" providerId="ADAL" clId="{3C07A922-78E5-404C-B494-EC3F504B0709}" dt="2020-10-21T18:51:21.702" v="4235" actId="962"/>
          <ac:picMkLst>
            <pc:docMk/>
            <pc:sldMk cId="1823230471" sldId="290"/>
            <ac:picMk id="5" creationId="{00000000-0000-0000-0000-000000000000}"/>
          </ac:picMkLst>
        </pc:picChg>
        <pc:picChg chg="mod">
          <ac:chgData name="Laible, Elizabeth" userId="cc99524a-59cf-4811-bbbd-4798cc24125f" providerId="ADAL" clId="{3C07A922-78E5-404C-B494-EC3F504B0709}" dt="2020-10-21T18:50:15.158" v="3901" actId="962"/>
          <ac:picMkLst>
            <pc:docMk/>
            <pc:sldMk cId="1823230471" sldId="290"/>
            <ac:picMk id="66563" creationId="{00000000-0000-0000-0000-000000000000}"/>
          </ac:picMkLst>
        </pc:picChg>
      </pc:sldChg>
      <pc:sldChg chg="modSp">
        <pc:chgData name="Laible, Elizabeth" userId="cc99524a-59cf-4811-bbbd-4798cc24125f" providerId="ADAL" clId="{3C07A922-78E5-404C-B494-EC3F504B0709}" dt="2020-10-21T19:48:25.144" v="5398" actId="13244"/>
        <pc:sldMkLst>
          <pc:docMk/>
          <pc:sldMk cId="3199122588" sldId="295"/>
        </pc:sldMkLst>
        <pc:spChg chg="mod">
          <ac:chgData name="Laible, Elizabeth" userId="cc99524a-59cf-4811-bbbd-4798cc24125f" providerId="ADAL" clId="{3C07A922-78E5-404C-B494-EC3F504B0709}" dt="2020-10-21T19:48:25.144" v="5398" actId="13244"/>
          <ac:spMkLst>
            <pc:docMk/>
            <pc:sldMk cId="3199122588" sldId="295"/>
            <ac:spMk id="2" creationId="{00000000-0000-0000-0000-000000000000}"/>
          </ac:spMkLst>
        </pc:spChg>
        <pc:picChg chg="mod">
          <ac:chgData name="Laible, Elizabeth" userId="cc99524a-59cf-4811-bbbd-4798cc24125f" providerId="ADAL" clId="{3C07A922-78E5-404C-B494-EC3F504B0709}" dt="2020-10-21T19:21:07.928" v="4541" actId="962"/>
          <ac:picMkLst>
            <pc:docMk/>
            <pc:sldMk cId="3199122588" sldId="295"/>
            <ac:picMk id="3" creationId="{7BE6853D-CCB0-43A3-A6B1-A70BAAECBB73}"/>
          </ac:picMkLst>
        </pc:picChg>
      </pc:sldChg>
      <pc:sldChg chg="modSp">
        <pc:chgData name="Laible, Elizabeth" userId="cc99524a-59cf-4811-bbbd-4798cc24125f" providerId="ADAL" clId="{3C07A922-78E5-404C-B494-EC3F504B0709}" dt="2020-10-21T19:43:10.194" v="5359" actId="13244"/>
        <pc:sldMkLst>
          <pc:docMk/>
          <pc:sldMk cId="2242184611" sldId="303"/>
        </pc:sldMkLst>
        <pc:spChg chg="mod">
          <ac:chgData name="Laible, Elizabeth" userId="cc99524a-59cf-4811-bbbd-4798cc24125f" providerId="ADAL" clId="{3C07A922-78E5-404C-B494-EC3F504B0709}" dt="2020-10-21T19:43:10.194" v="5359" actId="13244"/>
          <ac:spMkLst>
            <pc:docMk/>
            <pc:sldMk cId="2242184611" sldId="303"/>
            <ac:spMk id="2" creationId="{4E85D36E-62E8-3643-BBC9-0E055114C3B9}"/>
          </ac:spMkLst>
        </pc:spChg>
        <pc:graphicFrameChg chg="mod">
          <ac:chgData name="Laible, Elizabeth" userId="cc99524a-59cf-4811-bbbd-4798cc24125f" providerId="ADAL" clId="{3C07A922-78E5-404C-B494-EC3F504B0709}" dt="2020-10-21T19:31:32.653" v="5050" actId="207"/>
          <ac:graphicFrameMkLst>
            <pc:docMk/>
            <pc:sldMk cId="2242184611" sldId="303"/>
            <ac:graphicFrameMk id="5" creationId="{00000000-0000-0000-0000-000000000000}"/>
          </ac:graphicFrameMkLst>
        </pc:graphicFrameChg>
        <pc:picChg chg="mod">
          <ac:chgData name="Laible, Elizabeth" userId="cc99524a-59cf-4811-bbbd-4798cc24125f" providerId="ADAL" clId="{3C07A922-78E5-404C-B494-EC3F504B0709}" dt="2020-10-21T18:48:42.392" v="3814" actId="962"/>
          <ac:picMkLst>
            <pc:docMk/>
            <pc:sldMk cId="2242184611" sldId="303"/>
            <ac:picMk id="3" creationId="{0B9699EA-558D-48AD-A0CF-BAE7F704F777}"/>
          </ac:picMkLst>
        </pc:picChg>
      </pc:sldChg>
      <pc:sldChg chg="modSp">
        <pc:chgData name="Laible, Elizabeth" userId="cc99524a-59cf-4811-bbbd-4798cc24125f" providerId="ADAL" clId="{3C07A922-78E5-404C-B494-EC3F504B0709}" dt="2020-10-21T19:48:39.280" v="5400" actId="13244"/>
        <pc:sldMkLst>
          <pc:docMk/>
          <pc:sldMk cId="3591308922" sldId="320"/>
        </pc:sldMkLst>
        <pc:spChg chg="mod">
          <ac:chgData name="Laible, Elizabeth" userId="cc99524a-59cf-4811-bbbd-4798cc24125f" providerId="ADAL" clId="{3C07A922-78E5-404C-B494-EC3F504B0709}" dt="2020-10-21T19:48:39.280" v="5400" actId="13244"/>
          <ac:spMkLst>
            <pc:docMk/>
            <pc:sldMk cId="3591308922" sldId="320"/>
            <ac:spMk id="2" creationId="{00000000-0000-0000-0000-000000000000}"/>
          </ac:spMkLst>
        </pc:spChg>
        <pc:picChg chg="mod">
          <ac:chgData name="Laible, Elizabeth" userId="cc99524a-59cf-4811-bbbd-4798cc24125f" providerId="ADAL" clId="{3C07A922-78E5-404C-B494-EC3F504B0709}" dt="2020-10-21T19:26:18.136" v="4635" actId="962"/>
          <ac:picMkLst>
            <pc:docMk/>
            <pc:sldMk cId="3591308922" sldId="320"/>
            <ac:picMk id="10" creationId="{00000000-0000-0000-0000-000000000000}"/>
          </ac:picMkLst>
        </pc:picChg>
      </pc:sldChg>
      <pc:sldChg chg="modSp">
        <pc:chgData name="Laible, Elizabeth" userId="cc99524a-59cf-4811-bbbd-4798cc24125f" providerId="ADAL" clId="{3C07A922-78E5-404C-B494-EC3F504B0709}" dt="2020-10-21T19:46:40.429" v="5388" actId="13244"/>
        <pc:sldMkLst>
          <pc:docMk/>
          <pc:sldMk cId="1818494828" sldId="329"/>
        </pc:sldMkLst>
        <pc:spChg chg="mod">
          <ac:chgData name="Laible, Elizabeth" userId="cc99524a-59cf-4811-bbbd-4798cc24125f" providerId="ADAL" clId="{3C07A922-78E5-404C-B494-EC3F504B0709}" dt="2020-10-21T19:46:40.429" v="5388" actId="13244"/>
          <ac:spMkLst>
            <pc:docMk/>
            <pc:sldMk cId="1818494828" sldId="329"/>
            <ac:spMk id="2" creationId="{32F2478A-E6D5-664B-A261-627E6DDA6D02}"/>
          </ac:spMkLst>
        </pc:spChg>
      </pc:sldChg>
      <pc:sldChg chg="modSp">
        <pc:chgData name="Laible, Elizabeth" userId="cc99524a-59cf-4811-bbbd-4798cc24125f" providerId="ADAL" clId="{3C07A922-78E5-404C-B494-EC3F504B0709}" dt="2020-10-21T19:47:30.211" v="5394" actId="13244"/>
        <pc:sldMkLst>
          <pc:docMk/>
          <pc:sldMk cId="373474975" sldId="330"/>
        </pc:sldMkLst>
        <pc:spChg chg="mod">
          <ac:chgData name="Laible, Elizabeth" userId="cc99524a-59cf-4811-bbbd-4798cc24125f" providerId="ADAL" clId="{3C07A922-78E5-404C-B494-EC3F504B0709}" dt="2020-10-21T19:47:30.211" v="5394" actId="13244"/>
          <ac:spMkLst>
            <pc:docMk/>
            <pc:sldMk cId="373474975" sldId="330"/>
            <ac:spMk id="2" creationId="{32F2478A-E6D5-664B-A261-627E6DDA6D02}"/>
          </ac:spMkLst>
        </pc:spChg>
      </pc:sldChg>
      <pc:sldChg chg="modSp">
        <pc:chgData name="Laible, Elizabeth" userId="cc99524a-59cf-4811-bbbd-4798cc24125f" providerId="ADAL" clId="{3C07A922-78E5-404C-B494-EC3F504B0709}" dt="2020-10-21T19:48:32.713" v="5399" actId="13244"/>
        <pc:sldMkLst>
          <pc:docMk/>
          <pc:sldMk cId="1797234033" sldId="333"/>
        </pc:sldMkLst>
        <pc:spChg chg="mod">
          <ac:chgData name="Laible, Elizabeth" userId="cc99524a-59cf-4811-bbbd-4798cc24125f" providerId="ADAL" clId="{3C07A922-78E5-404C-B494-EC3F504B0709}" dt="2020-10-21T19:48:32.713" v="5399" actId="13244"/>
          <ac:spMkLst>
            <pc:docMk/>
            <pc:sldMk cId="1797234033" sldId="333"/>
            <ac:spMk id="2" creationId="{32F2478A-E6D5-664B-A261-627E6DDA6D02}"/>
          </ac:spMkLst>
        </pc:spChg>
      </pc:sldChg>
      <pc:sldChg chg="modSp">
        <pc:chgData name="Laible, Elizabeth" userId="cc99524a-59cf-4811-bbbd-4798cc24125f" providerId="ADAL" clId="{3C07A922-78E5-404C-B494-EC3F504B0709}" dt="2020-10-21T19:44:58.057" v="5376" actId="13244"/>
        <pc:sldMkLst>
          <pc:docMk/>
          <pc:sldMk cId="3412903995" sldId="485"/>
        </pc:sldMkLst>
        <pc:spChg chg="mod">
          <ac:chgData name="Laible, Elizabeth" userId="cc99524a-59cf-4811-bbbd-4798cc24125f" providerId="ADAL" clId="{3C07A922-78E5-404C-B494-EC3F504B0709}" dt="2020-10-21T19:44:58.057" v="5376" actId="13244"/>
          <ac:spMkLst>
            <pc:docMk/>
            <pc:sldMk cId="3412903995" sldId="485"/>
            <ac:spMk id="2" creationId="{00000000-0000-0000-0000-000000000000}"/>
          </ac:spMkLst>
        </pc:spChg>
      </pc:sldChg>
      <pc:sldChg chg="modSp">
        <pc:chgData name="Laible, Elizabeth" userId="cc99524a-59cf-4811-bbbd-4798cc24125f" providerId="ADAL" clId="{3C07A922-78E5-404C-B494-EC3F504B0709}" dt="2020-10-21T19:36:23.441" v="5335" actId="13244"/>
        <pc:sldMkLst>
          <pc:docMk/>
          <pc:sldMk cId="3020271940" sldId="627"/>
        </pc:sldMkLst>
        <pc:spChg chg="mod">
          <ac:chgData name="Laible, Elizabeth" userId="cc99524a-59cf-4811-bbbd-4798cc24125f" providerId="ADAL" clId="{3C07A922-78E5-404C-B494-EC3F504B0709}" dt="2020-10-21T19:35:54.984" v="5332" actId="13244"/>
          <ac:spMkLst>
            <pc:docMk/>
            <pc:sldMk cId="3020271940" sldId="627"/>
            <ac:spMk id="2" creationId="{00000000-0000-0000-0000-000000000000}"/>
          </ac:spMkLst>
        </pc:spChg>
        <pc:spChg chg="mod">
          <ac:chgData name="Laible, Elizabeth" userId="cc99524a-59cf-4811-bbbd-4798cc24125f" providerId="ADAL" clId="{3C07A922-78E5-404C-B494-EC3F504B0709}" dt="2020-10-21T19:36:23.441" v="5335" actId="13244"/>
          <ac:spMkLst>
            <pc:docMk/>
            <pc:sldMk cId="3020271940" sldId="627"/>
            <ac:spMk id="3" creationId="{00000000-0000-0000-0000-000000000000}"/>
          </ac:spMkLst>
        </pc:spChg>
        <pc:spChg chg="mod">
          <ac:chgData name="Laible, Elizabeth" userId="cc99524a-59cf-4811-bbbd-4798cc24125f" providerId="ADAL" clId="{3C07A922-78E5-404C-B494-EC3F504B0709}" dt="2020-10-21T19:36:20.267" v="5334" actId="13244"/>
          <ac:spMkLst>
            <pc:docMk/>
            <pc:sldMk cId="3020271940" sldId="627"/>
            <ac:spMk id="6" creationId="{00000000-0000-0000-0000-000000000000}"/>
          </ac:spMkLst>
        </pc:spChg>
        <pc:picChg chg="mod">
          <ac:chgData name="Laible, Elizabeth" userId="cc99524a-59cf-4811-bbbd-4798cc24125f" providerId="ADAL" clId="{3C07A922-78E5-404C-B494-EC3F504B0709}" dt="2020-10-21T19:36:16.362" v="5333" actId="13244"/>
          <ac:picMkLst>
            <pc:docMk/>
            <pc:sldMk cId="3020271940" sldId="627"/>
            <ac:picMk id="8" creationId="{00000000-0000-0000-0000-000000000000}"/>
          </ac:picMkLst>
        </pc:picChg>
        <pc:picChg chg="mod">
          <ac:chgData name="Laible, Elizabeth" userId="cc99524a-59cf-4811-bbbd-4798cc24125f" providerId="ADAL" clId="{3C07A922-78E5-404C-B494-EC3F504B0709}" dt="2020-10-21T15:46:21.846" v="435" actId="962"/>
          <ac:picMkLst>
            <pc:docMk/>
            <pc:sldMk cId="3020271940" sldId="627"/>
            <ac:picMk id="9" creationId="{00000000-0000-0000-0000-000000000000}"/>
          </ac:picMkLst>
        </pc:picChg>
        <pc:picChg chg="mod">
          <ac:chgData name="Laible, Elizabeth" userId="cc99524a-59cf-4811-bbbd-4798cc24125f" providerId="ADAL" clId="{3C07A922-78E5-404C-B494-EC3F504B0709}" dt="2020-10-21T15:46:38.465" v="499" actId="962"/>
          <ac:picMkLst>
            <pc:docMk/>
            <pc:sldMk cId="3020271940" sldId="627"/>
            <ac:picMk id="11" creationId="{00000000-0000-0000-0000-000000000000}"/>
          </ac:picMkLst>
        </pc:picChg>
      </pc:sldChg>
      <pc:sldChg chg="modSp">
        <pc:chgData name="Laible, Elizabeth" userId="cc99524a-59cf-4811-bbbd-4798cc24125f" providerId="ADAL" clId="{3C07A922-78E5-404C-B494-EC3F504B0709}" dt="2020-10-21T19:45:30.311" v="5381" actId="13244"/>
        <pc:sldMkLst>
          <pc:docMk/>
          <pc:sldMk cId="147454171" sldId="628"/>
        </pc:sldMkLst>
        <pc:spChg chg="mod">
          <ac:chgData name="Laible, Elizabeth" userId="cc99524a-59cf-4811-bbbd-4798cc24125f" providerId="ADAL" clId="{3C07A922-78E5-404C-B494-EC3F504B0709}" dt="2020-10-21T19:45:30.311" v="5381" actId="13244"/>
          <ac:spMkLst>
            <pc:docMk/>
            <pc:sldMk cId="147454171" sldId="628"/>
            <ac:spMk id="2" creationId="{00000000-0000-0000-0000-000000000000}"/>
          </ac:spMkLst>
        </pc:spChg>
        <pc:spChg chg="mod">
          <ac:chgData name="Laible, Elizabeth" userId="cc99524a-59cf-4811-bbbd-4798cc24125f" providerId="ADAL" clId="{3C07A922-78E5-404C-B494-EC3F504B0709}" dt="2020-10-21T19:30:43.410" v="5045" actId="207"/>
          <ac:spMkLst>
            <pc:docMk/>
            <pc:sldMk cId="147454171" sldId="628"/>
            <ac:spMk id="34" creationId="{32F1DAA0-F059-9B43-8A6E-BC123D2DC756}"/>
          </ac:spMkLst>
        </pc:spChg>
        <pc:grpChg chg="mod">
          <ac:chgData name="Laible, Elizabeth" userId="cc99524a-59cf-4811-bbbd-4798cc24125f" providerId="ADAL" clId="{3C07A922-78E5-404C-B494-EC3F504B0709}" dt="2020-10-21T18:03:59.726" v="501" actId="962"/>
          <ac:grpSpMkLst>
            <pc:docMk/>
            <pc:sldMk cId="147454171" sldId="628"/>
            <ac:grpSpMk id="20" creationId="{F718A1FD-A885-D946-9C5E-24C3D06AF8AD}"/>
          </ac:grpSpMkLst>
        </pc:grpChg>
      </pc:sldChg>
      <pc:sldChg chg="modSp">
        <pc:chgData name="Laible, Elizabeth" userId="cc99524a-59cf-4811-bbbd-4798cc24125f" providerId="ADAL" clId="{3C07A922-78E5-404C-B494-EC3F504B0709}" dt="2020-10-21T19:45:47.985" v="5384" actId="13244"/>
        <pc:sldMkLst>
          <pc:docMk/>
          <pc:sldMk cId="3890423851" sldId="642"/>
        </pc:sldMkLst>
        <pc:spChg chg="mod">
          <ac:chgData name="Laible, Elizabeth" userId="cc99524a-59cf-4811-bbbd-4798cc24125f" providerId="ADAL" clId="{3C07A922-78E5-404C-B494-EC3F504B0709}" dt="2020-10-21T19:45:41.316" v="5383" actId="13244"/>
          <ac:spMkLst>
            <pc:docMk/>
            <pc:sldMk cId="3890423851" sldId="642"/>
            <ac:spMk id="2" creationId="{4E85D36E-62E8-3643-BBC9-0E055114C3B9}"/>
          </ac:spMkLst>
        </pc:spChg>
        <pc:spChg chg="mod">
          <ac:chgData name="Laible, Elizabeth" userId="cc99524a-59cf-4811-bbbd-4798cc24125f" providerId="ADAL" clId="{3C07A922-78E5-404C-B494-EC3F504B0709}" dt="2020-10-21T19:45:47.985" v="5384" actId="13244"/>
          <ac:spMkLst>
            <pc:docMk/>
            <pc:sldMk cId="3890423851" sldId="642"/>
            <ac:spMk id="3" creationId="{716EE411-4A0F-8843-833D-E76CCB14EF69}"/>
          </ac:spMkLst>
        </pc:spChg>
        <pc:spChg chg="mod">
          <ac:chgData name="Laible, Elizabeth" userId="cc99524a-59cf-4811-bbbd-4798cc24125f" providerId="ADAL" clId="{3C07A922-78E5-404C-B494-EC3F504B0709}" dt="2020-10-21T18:09:29.033" v="620" actId="962"/>
          <ac:spMkLst>
            <pc:docMk/>
            <pc:sldMk cId="3890423851" sldId="642"/>
            <ac:spMk id="7" creationId="{8300C6CA-035C-45DF-9BF7-7272E9F39CD5}"/>
          </ac:spMkLst>
        </pc:spChg>
        <pc:spChg chg="mod">
          <ac:chgData name="Laible, Elizabeth" userId="cc99524a-59cf-4811-bbbd-4798cc24125f" providerId="ADAL" clId="{3C07A922-78E5-404C-B494-EC3F504B0709}" dt="2020-10-21T18:09:37.712" v="621" actId="962"/>
          <ac:spMkLst>
            <pc:docMk/>
            <pc:sldMk cId="3890423851" sldId="642"/>
            <ac:spMk id="8" creationId="{D088F2F8-AA7E-4790-8607-19F7AFE89AA4}"/>
          </ac:spMkLst>
        </pc:spChg>
        <pc:spChg chg="mod">
          <ac:chgData name="Laible, Elizabeth" userId="cc99524a-59cf-4811-bbbd-4798cc24125f" providerId="ADAL" clId="{3C07A922-78E5-404C-B494-EC3F504B0709}" dt="2020-10-21T18:06:39.030" v="616" actId="962"/>
          <ac:spMkLst>
            <pc:docMk/>
            <pc:sldMk cId="3890423851" sldId="642"/>
            <ac:spMk id="9" creationId="{00000000-0000-0000-0000-000000000000}"/>
          </ac:spMkLst>
        </pc:spChg>
        <pc:spChg chg="mod">
          <ac:chgData name="Laible, Elizabeth" userId="cc99524a-59cf-4811-bbbd-4798cc24125f" providerId="ADAL" clId="{3C07A922-78E5-404C-B494-EC3F504B0709}" dt="2020-10-21T18:06:48.124" v="617" actId="962"/>
          <ac:spMkLst>
            <pc:docMk/>
            <pc:sldMk cId="3890423851" sldId="642"/>
            <ac:spMk id="10" creationId="{00000000-0000-0000-0000-000000000000}"/>
          </ac:spMkLst>
        </pc:spChg>
        <pc:picChg chg="mod">
          <ac:chgData name="Laible, Elizabeth" userId="cc99524a-59cf-4811-bbbd-4798cc24125f" providerId="ADAL" clId="{3C07A922-78E5-404C-B494-EC3F504B0709}" dt="2020-10-21T18:09:18.422" v="619" actId="962"/>
          <ac:picMkLst>
            <pc:docMk/>
            <pc:sldMk cId="3890423851" sldId="642"/>
            <ac:picMk id="6" creationId="{D5A60356-8283-431A-A61D-A043645CAFE4}"/>
          </ac:picMkLst>
        </pc:picChg>
      </pc:sldChg>
      <pc:sldChg chg="modSp">
        <pc:chgData name="Laible, Elizabeth" userId="cc99524a-59cf-4811-bbbd-4798cc24125f" providerId="ADAL" clId="{3C07A922-78E5-404C-B494-EC3F504B0709}" dt="2020-10-21T19:45:23.079" v="5380" actId="13244"/>
        <pc:sldMkLst>
          <pc:docMk/>
          <pc:sldMk cId="886000814" sldId="645"/>
        </pc:sldMkLst>
        <pc:spChg chg="mod">
          <ac:chgData name="Laible, Elizabeth" userId="cc99524a-59cf-4811-bbbd-4798cc24125f" providerId="ADAL" clId="{3C07A922-78E5-404C-B494-EC3F504B0709}" dt="2020-10-21T19:45:19.468" v="5379" actId="13244"/>
          <ac:spMkLst>
            <pc:docMk/>
            <pc:sldMk cId="886000814" sldId="645"/>
            <ac:spMk id="2" creationId="{C62BA696-1B5E-1148-9BAD-E0F9040F7913}"/>
          </ac:spMkLst>
        </pc:spChg>
        <pc:spChg chg="mod">
          <ac:chgData name="Laible, Elizabeth" userId="cc99524a-59cf-4811-bbbd-4798cc24125f" providerId="ADAL" clId="{3C07A922-78E5-404C-B494-EC3F504B0709}" dt="2020-10-21T19:45:23.079" v="5380" actId="13244"/>
          <ac:spMkLst>
            <pc:docMk/>
            <pc:sldMk cId="886000814" sldId="645"/>
            <ac:spMk id="3" creationId="{B6263546-85B0-CF46-85AE-D27F5085D92E}"/>
          </ac:spMkLst>
        </pc:spChg>
        <pc:picChg chg="mod">
          <ac:chgData name="Laible, Elizabeth" userId="cc99524a-59cf-4811-bbbd-4798cc24125f" providerId="ADAL" clId="{3C07A922-78E5-404C-B494-EC3F504B0709}" dt="2020-10-21T15:45:28.188" v="351" actId="962"/>
          <ac:picMkLst>
            <pc:docMk/>
            <pc:sldMk cId="886000814" sldId="645"/>
            <ac:picMk id="5" creationId="{1719B744-F1C1-5240-AC78-B92F36BF8F96}"/>
          </ac:picMkLst>
        </pc:picChg>
      </pc:sldChg>
      <pc:sldChg chg="modSp">
        <pc:chgData name="Laible, Elizabeth" userId="cc99524a-59cf-4811-bbbd-4798cc24125f" providerId="ADAL" clId="{3C07A922-78E5-404C-B494-EC3F504B0709}" dt="2020-10-21T19:46:04.716" v="5385" actId="13244"/>
        <pc:sldMkLst>
          <pc:docMk/>
          <pc:sldMk cId="1148463688" sldId="649"/>
        </pc:sldMkLst>
        <pc:spChg chg="mod">
          <ac:chgData name="Laible, Elizabeth" userId="cc99524a-59cf-4811-bbbd-4798cc24125f" providerId="ADAL" clId="{3C07A922-78E5-404C-B494-EC3F504B0709}" dt="2020-10-21T19:46:04.716" v="5385" actId="13244"/>
          <ac:spMkLst>
            <pc:docMk/>
            <pc:sldMk cId="1148463688" sldId="649"/>
            <ac:spMk id="2" creationId="{4E85D36E-62E8-3643-BBC9-0E055114C3B9}"/>
          </ac:spMkLst>
        </pc:spChg>
        <pc:picChg chg="mod">
          <ac:chgData name="Laible, Elizabeth" userId="cc99524a-59cf-4811-bbbd-4798cc24125f" providerId="ADAL" clId="{3C07A922-78E5-404C-B494-EC3F504B0709}" dt="2020-10-21T18:10:04.262" v="623" actId="962"/>
          <ac:picMkLst>
            <pc:docMk/>
            <pc:sldMk cId="1148463688" sldId="649"/>
            <ac:picMk id="6" creationId="{4FDBA7E9-353B-40A3-B21D-6AB20F059478}"/>
          </ac:picMkLst>
        </pc:picChg>
      </pc:sldChg>
      <pc:sldChg chg="modSp">
        <pc:chgData name="Laible, Elizabeth" userId="cc99524a-59cf-4811-bbbd-4798cc24125f" providerId="ADAL" clId="{3C07A922-78E5-404C-B494-EC3F504B0709}" dt="2020-10-21T19:48:17.796" v="5397" actId="13244"/>
        <pc:sldMkLst>
          <pc:docMk/>
          <pc:sldMk cId="3155687712" sldId="758"/>
        </pc:sldMkLst>
        <pc:spChg chg="mod">
          <ac:chgData name="Laible, Elizabeth" userId="cc99524a-59cf-4811-bbbd-4798cc24125f" providerId="ADAL" clId="{3C07A922-78E5-404C-B494-EC3F504B0709}" dt="2020-10-21T18:57:59.904" v="4369" actId="962"/>
          <ac:spMkLst>
            <pc:docMk/>
            <pc:sldMk cId="3155687712" sldId="758"/>
            <ac:spMk id="3" creationId="{96D33DCB-807F-4364-A667-AD1CE9A036B5}"/>
          </ac:spMkLst>
        </pc:spChg>
        <pc:spChg chg="mod">
          <ac:chgData name="Laible, Elizabeth" userId="cc99524a-59cf-4811-bbbd-4798cc24125f" providerId="ADAL" clId="{3C07A922-78E5-404C-B494-EC3F504B0709}" dt="2020-10-21T19:48:17.796" v="5397" actId="13244"/>
          <ac:spMkLst>
            <pc:docMk/>
            <pc:sldMk cId="3155687712" sldId="758"/>
            <ac:spMk id="4" creationId="{8196F74B-75DB-4C84-9E92-C9E28E5CF4AA}"/>
          </ac:spMkLst>
        </pc:spChg>
        <pc:spChg chg="mod">
          <ac:chgData name="Laible, Elizabeth" userId="cc99524a-59cf-4811-bbbd-4798cc24125f" providerId="ADAL" clId="{3C07A922-78E5-404C-B494-EC3F504B0709}" dt="2020-10-21T18:57:45.288" v="4365" actId="962"/>
          <ac:spMkLst>
            <pc:docMk/>
            <pc:sldMk cId="3155687712" sldId="758"/>
            <ac:spMk id="6147" creationId="{00000000-0000-0000-0000-000000000000}"/>
          </ac:spMkLst>
        </pc:spChg>
        <pc:spChg chg="mod">
          <ac:chgData name="Laible, Elizabeth" userId="cc99524a-59cf-4811-bbbd-4798cc24125f" providerId="ADAL" clId="{3C07A922-78E5-404C-B494-EC3F504B0709}" dt="2020-10-21T18:57:49.776" v="4366" actId="962"/>
          <ac:spMkLst>
            <pc:docMk/>
            <pc:sldMk cId="3155687712" sldId="758"/>
            <ac:spMk id="6149" creationId="{00000000-0000-0000-0000-000000000000}"/>
          </ac:spMkLst>
        </pc:spChg>
        <pc:spChg chg="mod">
          <ac:chgData name="Laible, Elizabeth" userId="cc99524a-59cf-4811-bbbd-4798cc24125f" providerId="ADAL" clId="{3C07A922-78E5-404C-B494-EC3F504B0709}" dt="2020-10-21T18:57:54.004" v="4367" actId="962"/>
          <ac:spMkLst>
            <pc:docMk/>
            <pc:sldMk cId="3155687712" sldId="758"/>
            <ac:spMk id="355335" creationId="{00000000-0000-0000-0000-000000000000}"/>
          </ac:spMkLst>
        </pc:spChg>
        <pc:spChg chg="mod">
          <ac:chgData name="Laible, Elizabeth" userId="cc99524a-59cf-4811-bbbd-4798cc24125f" providerId="ADAL" clId="{3C07A922-78E5-404C-B494-EC3F504B0709}" dt="2020-10-21T18:57:57.007" v="4368" actId="962"/>
          <ac:spMkLst>
            <pc:docMk/>
            <pc:sldMk cId="3155687712" sldId="758"/>
            <ac:spMk id="355337" creationId="{00000000-0000-0000-0000-000000000000}"/>
          </ac:spMkLst>
        </pc:spChg>
        <pc:graphicFrameChg chg="mod">
          <ac:chgData name="Laible, Elizabeth" userId="cc99524a-59cf-4811-bbbd-4798cc24125f" providerId="ADAL" clId="{3C07A922-78E5-404C-B494-EC3F504B0709}" dt="2020-10-21T18:57:39.522" v="4364" actId="962"/>
          <ac:graphicFrameMkLst>
            <pc:docMk/>
            <pc:sldMk cId="3155687712" sldId="758"/>
            <ac:graphicFrameMk id="2" creationId="{00000000-0000-0000-0000-000000000000}"/>
          </ac:graphicFrameMkLst>
        </pc:graphicFrameChg>
      </pc:sldChg>
      <pc:sldChg chg="modSp">
        <pc:chgData name="Laible, Elizabeth" userId="cc99524a-59cf-4811-bbbd-4798cc24125f" providerId="ADAL" clId="{3C07A922-78E5-404C-B494-EC3F504B0709}" dt="2020-10-21T19:35:45.301" v="5331" actId="14100"/>
        <pc:sldMkLst>
          <pc:docMk/>
          <pc:sldMk cId="994511246" sldId="760"/>
        </pc:sldMkLst>
        <pc:spChg chg="mod">
          <ac:chgData name="Laible, Elizabeth" userId="cc99524a-59cf-4811-bbbd-4798cc24125f" providerId="ADAL" clId="{3C07A922-78E5-404C-B494-EC3F504B0709}" dt="2020-10-21T19:34:37.390" v="5323" actId="13244"/>
          <ac:spMkLst>
            <pc:docMk/>
            <pc:sldMk cId="994511246" sldId="760"/>
            <ac:spMk id="2" creationId="{CB53D3B6-BE65-0342-9DE9-292D6F41D1E4}"/>
          </ac:spMkLst>
        </pc:spChg>
        <pc:spChg chg="mod">
          <ac:chgData name="Laible, Elizabeth" userId="cc99524a-59cf-4811-bbbd-4798cc24125f" providerId="ADAL" clId="{3C07A922-78E5-404C-B494-EC3F504B0709}" dt="2020-10-21T19:35:45.301" v="5331" actId="14100"/>
          <ac:spMkLst>
            <pc:docMk/>
            <pc:sldMk cId="994511246" sldId="760"/>
            <ac:spMk id="7" creationId="{999C2EAB-A30D-4917-AB75-5F99CBBBF04D}"/>
          </ac:spMkLst>
        </pc:spChg>
        <pc:spChg chg="mod">
          <ac:chgData name="Laible, Elizabeth" userId="cc99524a-59cf-4811-bbbd-4798cc24125f" providerId="ADAL" clId="{3C07A922-78E5-404C-B494-EC3F504B0709}" dt="2020-10-21T19:34:52.157" v="5325" actId="14100"/>
          <ac:spMkLst>
            <pc:docMk/>
            <pc:sldMk cId="994511246" sldId="760"/>
            <ac:spMk id="8" creationId="{51356793-02A4-42E4-8772-B9FF143DAF47}"/>
          </ac:spMkLst>
        </pc:spChg>
        <pc:spChg chg="mod">
          <ac:chgData name="Laible, Elizabeth" userId="cc99524a-59cf-4811-bbbd-4798cc24125f" providerId="ADAL" clId="{3C07A922-78E5-404C-B494-EC3F504B0709}" dt="2020-10-21T19:35:06.169" v="5327" actId="13244"/>
          <ac:spMkLst>
            <pc:docMk/>
            <pc:sldMk cId="994511246" sldId="760"/>
            <ac:spMk id="10" creationId="{448531EF-3A41-4A9E-BE49-15AED60A5455}"/>
          </ac:spMkLst>
        </pc:spChg>
        <pc:picChg chg="mod">
          <ac:chgData name="Laible, Elizabeth" userId="cc99524a-59cf-4811-bbbd-4798cc24125f" providerId="ADAL" clId="{3C07A922-78E5-404C-B494-EC3F504B0709}" dt="2020-10-21T15:44:06.624" v="139" actId="962"/>
          <ac:picMkLst>
            <pc:docMk/>
            <pc:sldMk cId="994511246" sldId="760"/>
            <ac:picMk id="3" creationId="{C13D3D2E-613E-2542-A60B-A64AF5268DFE}"/>
          </ac:picMkLst>
        </pc:picChg>
        <pc:picChg chg="mod">
          <ac:chgData name="Laible, Elizabeth" userId="cc99524a-59cf-4811-bbbd-4798cc24125f" providerId="ADAL" clId="{3C07A922-78E5-404C-B494-EC3F504B0709}" dt="2020-10-21T19:35:26.094" v="5329" actId="13244"/>
          <ac:picMkLst>
            <pc:docMk/>
            <pc:sldMk cId="994511246" sldId="760"/>
            <ac:picMk id="4" creationId="{EFFBE922-0613-45C4-97F0-65C6675DD66D}"/>
          </ac:picMkLst>
        </pc:picChg>
        <pc:picChg chg="mod">
          <ac:chgData name="Laible, Elizabeth" userId="cc99524a-59cf-4811-bbbd-4798cc24125f" providerId="ADAL" clId="{3C07A922-78E5-404C-B494-EC3F504B0709}" dt="2020-10-21T15:44:43.353" v="203" actId="962"/>
          <ac:picMkLst>
            <pc:docMk/>
            <pc:sldMk cId="994511246" sldId="760"/>
            <ac:picMk id="9" creationId="{480D4457-5E55-2042-B26E-DC5CF51AA9D8}"/>
          </ac:picMkLst>
        </pc:picChg>
        <pc:picChg chg="mod">
          <ac:chgData name="Laible, Elizabeth" userId="cc99524a-59cf-4811-bbbd-4798cc24125f" providerId="ADAL" clId="{3C07A922-78E5-404C-B494-EC3F504B0709}" dt="2020-10-21T19:35:13.133" v="5328" actId="13244"/>
          <ac:picMkLst>
            <pc:docMk/>
            <pc:sldMk cId="994511246" sldId="760"/>
            <ac:picMk id="1026" creationId="{80B31FA0-7940-4ACA-9ECB-A76E1B494878}"/>
          </ac:picMkLst>
        </pc:picChg>
      </pc:sldChg>
      <pc:sldChg chg="modSp">
        <pc:chgData name="Laible, Elizabeth" userId="cc99524a-59cf-4811-bbbd-4798cc24125f" providerId="ADAL" clId="{3C07A922-78E5-404C-B494-EC3F504B0709}" dt="2020-10-21T19:45:35.056" v="5382" actId="13244"/>
        <pc:sldMkLst>
          <pc:docMk/>
          <pc:sldMk cId="4240701099" sldId="761"/>
        </pc:sldMkLst>
        <pc:spChg chg="mod">
          <ac:chgData name="Laible, Elizabeth" userId="cc99524a-59cf-4811-bbbd-4798cc24125f" providerId="ADAL" clId="{3C07A922-78E5-404C-B494-EC3F504B0709}" dt="2020-10-21T19:45:35.056" v="5382" actId="13244"/>
          <ac:spMkLst>
            <pc:docMk/>
            <pc:sldMk cId="4240701099" sldId="761"/>
            <ac:spMk id="2" creationId="{442E9D61-F18C-934D-B734-1E7C8C0323A5}"/>
          </ac:spMkLst>
        </pc:spChg>
        <pc:spChg chg="mod">
          <ac:chgData name="Laible, Elizabeth" userId="cc99524a-59cf-4811-bbbd-4798cc24125f" providerId="ADAL" clId="{3C07A922-78E5-404C-B494-EC3F504B0709}" dt="2020-10-21T19:31:07.103" v="5048" actId="207"/>
          <ac:spMkLst>
            <pc:docMk/>
            <pc:sldMk cId="4240701099" sldId="761"/>
            <ac:spMk id="4" creationId="{A55FAD08-B269-2042-890F-4D94DADB224C}"/>
          </ac:spMkLst>
        </pc:spChg>
        <pc:spChg chg="mod">
          <ac:chgData name="Laible, Elizabeth" userId="cc99524a-59cf-4811-bbbd-4798cc24125f" providerId="ADAL" clId="{3C07A922-78E5-404C-B494-EC3F504B0709}" dt="2020-10-21T19:30:51.183" v="5046" actId="207"/>
          <ac:spMkLst>
            <pc:docMk/>
            <pc:sldMk cId="4240701099" sldId="761"/>
            <ac:spMk id="5" creationId="{2BF33A1E-89FC-EF4A-8051-BFB506C05AFA}"/>
          </ac:spMkLst>
        </pc:spChg>
        <pc:spChg chg="mod">
          <ac:chgData name="Laible, Elizabeth" userId="cc99524a-59cf-4811-bbbd-4798cc24125f" providerId="ADAL" clId="{3C07A922-78E5-404C-B494-EC3F504B0709}" dt="2020-10-21T19:30:58.602" v="5047" actId="207"/>
          <ac:spMkLst>
            <pc:docMk/>
            <pc:sldMk cId="4240701099" sldId="761"/>
            <ac:spMk id="6" creationId="{37BA89F7-77FA-344C-9F92-CE22762614F0}"/>
          </ac:spMkLst>
        </pc:spChg>
        <pc:grpChg chg="mod">
          <ac:chgData name="Laible, Elizabeth" userId="cc99524a-59cf-4811-bbbd-4798cc24125f" providerId="ADAL" clId="{3C07A922-78E5-404C-B494-EC3F504B0709}" dt="2020-10-21T18:04:45.931" v="615" actId="962"/>
          <ac:grpSpMkLst>
            <pc:docMk/>
            <pc:sldMk cId="4240701099" sldId="761"/>
            <ac:grpSpMk id="7" creationId="{C3738E69-A2C0-D740-971B-D4B48DB3FB3F}"/>
          </ac:grpSpMkLst>
        </pc:grpChg>
      </pc:sldChg>
      <pc:sldChg chg="modSp">
        <pc:chgData name="Laible, Elizabeth" userId="cc99524a-59cf-4811-bbbd-4798cc24125f" providerId="ADAL" clId="{3C07A922-78E5-404C-B494-EC3F504B0709}" dt="2020-10-21T19:48:45.556" v="5401" actId="13244"/>
        <pc:sldMkLst>
          <pc:docMk/>
          <pc:sldMk cId="2210097932" sldId="762"/>
        </pc:sldMkLst>
        <pc:spChg chg="mod">
          <ac:chgData name="Laible, Elizabeth" userId="cc99524a-59cf-4811-bbbd-4798cc24125f" providerId="ADAL" clId="{3C07A922-78E5-404C-B494-EC3F504B0709}" dt="2020-10-21T19:48:45.556" v="5401" actId="13244"/>
          <ac:spMkLst>
            <pc:docMk/>
            <pc:sldMk cId="2210097932" sldId="762"/>
            <ac:spMk id="2" creationId="{32F2478A-E6D5-664B-A261-627E6DDA6D02}"/>
          </ac:spMkLst>
        </pc:spChg>
      </pc:sldChg>
      <pc:sldChg chg="modSp">
        <pc:chgData name="Laible, Elizabeth" userId="cc99524a-59cf-4811-bbbd-4798cc24125f" providerId="ADAL" clId="{3C07A922-78E5-404C-B494-EC3F504B0709}" dt="2020-10-21T19:48:51.698" v="5402" actId="13244"/>
        <pc:sldMkLst>
          <pc:docMk/>
          <pc:sldMk cId="3670189226" sldId="765"/>
        </pc:sldMkLst>
        <pc:spChg chg="mod">
          <ac:chgData name="Laible, Elizabeth" userId="cc99524a-59cf-4811-bbbd-4798cc24125f" providerId="ADAL" clId="{3C07A922-78E5-404C-B494-EC3F504B0709}" dt="2020-10-21T19:48:51.698" v="5402" actId="13244"/>
          <ac:spMkLst>
            <pc:docMk/>
            <pc:sldMk cId="3670189226" sldId="765"/>
            <ac:spMk id="2" creationId="{00000000-0000-0000-0000-000000000000}"/>
          </ac:spMkLst>
        </pc:spChg>
      </pc:sldChg>
      <pc:sldChg chg="modSp">
        <pc:chgData name="Laible, Elizabeth" userId="cc99524a-59cf-4811-bbbd-4798cc24125f" providerId="ADAL" clId="{3C07A922-78E5-404C-B494-EC3F504B0709}" dt="2020-10-21T19:43:51.864" v="5364" actId="13244"/>
        <pc:sldMkLst>
          <pc:docMk/>
          <pc:sldMk cId="891651782" sldId="766"/>
        </pc:sldMkLst>
        <pc:spChg chg="mod">
          <ac:chgData name="Laible, Elizabeth" userId="cc99524a-59cf-4811-bbbd-4798cc24125f" providerId="ADAL" clId="{3C07A922-78E5-404C-B494-EC3F504B0709}" dt="2020-10-21T19:43:41.083" v="5362" actId="13244"/>
          <ac:spMkLst>
            <pc:docMk/>
            <pc:sldMk cId="891651782" sldId="766"/>
            <ac:spMk id="2" creationId="{00000000-0000-0000-0000-000000000000}"/>
          </ac:spMkLst>
        </pc:spChg>
        <pc:spChg chg="mod">
          <ac:chgData name="Laible, Elizabeth" userId="cc99524a-59cf-4811-bbbd-4798cc24125f" providerId="ADAL" clId="{3C07A922-78E5-404C-B494-EC3F504B0709}" dt="2020-10-21T19:43:50.383" v="5363" actId="13244"/>
          <ac:spMkLst>
            <pc:docMk/>
            <pc:sldMk cId="891651782" sldId="766"/>
            <ac:spMk id="4" creationId="{73EFA914-CA13-467B-80B5-7E668DB9337B}"/>
          </ac:spMkLst>
        </pc:spChg>
        <pc:picChg chg="mod">
          <ac:chgData name="Laible, Elizabeth" userId="cc99524a-59cf-4811-bbbd-4798cc24125f" providerId="ADAL" clId="{3C07A922-78E5-404C-B494-EC3F504B0709}" dt="2020-10-21T19:43:51.864" v="5364" actId="13244"/>
          <ac:picMkLst>
            <pc:docMk/>
            <pc:sldMk cId="891651782" sldId="766"/>
            <ac:picMk id="1026" creationId="{563F2863-EB8B-4AA4-9693-C08DE56CD866}"/>
          </ac:picMkLst>
        </pc:picChg>
      </pc:sldChg>
      <pc:sldChg chg="modSp">
        <pc:chgData name="Laible, Elizabeth" userId="cc99524a-59cf-4811-bbbd-4798cc24125f" providerId="ADAL" clId="{3C07A922-78E5-404C-B494-EC3F504B0709}" dt="2020-10-21T19:46:55.207" v="5391" actId="13244"/>
        <pc:sldMkLst>
          <pc:docMk/>
          <pc:sldMk cId="1292484249" sldId="768"/>
        </pc:sldMkLst>
        <pc:spChg chg="mod">
          <ac:chgData name="Laible, Elizabeth" userId="cc99524a-59cf-4811-bbbd-4798cc24125f" providerId="ADAL" clId="{3C07A922-78E5-404C-B494-EC3F504B0709}" dt="2020-10-21T19:46:55.207" v="5391" actId="13244"/>
          <ac:spMkLst>
            <pc:docMk/>
            <pc:sldMk cId="1292484249" sldId="768"/>
            <ac:spMk id="2" creationId="{00000000-0000-0000-0000-000000000000}"/>
          </ac:spMkLst>
        </pc:spChg>
        <pc:grpChg chg="mod">
          <ac:chgData name="Laible, Elizabeth" userId="cc99524a-59cf-4811-bbbd-4798cc24125f" providerId="ADAL" clId="{3C07A922-78E5-404C-B494-EC3F504B0709}" dt="2020-10-21T18:29:20.046" v="2169" actId="962"/>
          <ac:grpSpMkLst>
            <pc:docMk/>
            <pc:sldMk cId="1292484249" sldId="768"/>
            <ac:grpSpMk id="4" creationId="{4C979FD5-70ED-4FD6-BFBC-ECF71734C2DB}"/>
          </ac:grpSpMkLst>
        </pc:grpChg>
        <pc:grpChg chg="mod">
          <ac:chgData name="Laible, Elizabeth" userId="cc99524a-59cf-4811-bbbd-4798cc24125f" providerId="ADAL" clId="{3C07A922-78E5-404C-B494-EC3F504B0709}" dt="2020-10-21T18:29:39.934" v="2231" actId="962"/>
          <ac:grpSpMkLst>
            <pc:docMk/>
            <pc:sldMk cId="1292484249" sldId="768"/>
            <ac:grpSpMk id="7" creationId="{12AE3CB8-B7C7-4B8B-909C-764C8421DEBD}"/>
          </ac:grpSpMkLst>
        </pc:grpChg>
        <pc:grpChg chg="mod">
          <ac:chgData name="Laible, Elizabeth" userId="cc99524a-59cf-4811-bbbd-4798cc24125f" providerId="ADAL" clId="{3C07A922-78E5-404C-B494-EC3F504B0709}" dt="2020-10-21T18:29:51.651" v="2271" actId="962"/>
          <ac:grpSpMkLst>
            <pc:docMk/>
            <pc:sldMk cId="1292484249" sldId="768"/>
            <ac:grpSpMk id="10" creationId="{198E7A3F-1DBE-4A3D-9C18-A6A88C483D23}"/>
          </ac:grpSpMkLst>
        </pc:grpChg>
      </pc:sldChg>
      <pc:sldChg chg="modSp">
        <pc:chgData name="Laible, Elizabeth" userId="cc99524a-59cf-4811-bbbd-4798cc24125f" providerId="ADAL" clId="{3C07A922-78E5-404C-B494-EC3F504B0709}" dt="2020-10-21T19:46:13.191" v="5386" actId="13244"/>
        <pc:sldMkLst>
          <pc:docMk/>
          <pc:sldMk cId="3587597670" sldId="770"/>
        </pc:sldMkLst>
        <pc:spChg chg="mod">
          <ac:chgData name="Laible, Elizabeth" userId="cc99524a-59cf-4811-bbbd-4798cc24125f" providerId="ADAL" clId="{3C07A922-78E5-404C-B494-EC3F504B0709}" dt="2020-10-21T19:46:13.191" v="5386" actId="13244"/>
          <ac:spMkLst>
            <pc:docMk/>
            <pc:sldMk cId="3587597670" sldId="770"/>
            <ac:spMk id="2" creationId="{32F2478A-E6D5-664B-A261-627E6DDA6D02}"/>
          </ac:spMkLst>
        </pc:spChg>
      </pc:sldChg>
      <pc:sldChg chg="modSp">
        <pc:chgData name="Laible, Elizabeth" userId="cc99524a-59cf-4811-bbbd-4798cc24125f" providerId="ADAL" clId="{3C07A922-78E5-404C-B494-EC3F504B0709}" dt="2020-10-21T19:43:34.375" v="5361" actId="13244"/>
        <pc:sldMkLst>
          <pc:docMk/>
          <pc:sldMk cId="962047755" sldId="773"/>
        </pc:sldMkLst>
        <pc:spChg chg="mod">
          <ac:chgData name="Laible, Elizabeth" userId="cc99524a-59cf-4811-bbbd-4798cc24125f" providerId="ADAL" clId="{3C07A922-78E5-404C-B494-EC3F504B0709}" dt="2020-10-21T19:43:34.375" v="5361" actId="13244"/>
          <ac:spMkLst>
            <pc:docMk/>
            <pc:sldMk cId="962047755" sldId="773"/>
            <ac:spMk id="2" creationId="{4E85D36E-62E8-3643-BBC9-0E055114C3B9}"/>
          </ac:spMkLst>
        </pc:spChg>
        <pc:graphicFrameChg chg="mod">
          <ac:chgData name="Laible, Elizabeth" userId="cc99524a-59cf-4811-bbbd-4798cc24125f" providerId="ADAL" clId="{3C07A922-78E5-404C-B494-EC3F504B0709}" dt="2020-10-21T19:31:56.574" v="5053" actId="207"/>
          <ac:graphicFrameMkLst>
            <pc:docMk/>
            <pc:sldMk cId="962047755" sldId="773"/>
            <ac:graphicFrameMk id="5" creationId="{00000000-0000-0000-0000-000000000000}"/>
          </ac:graphicFrameMkLst>
        </pc:graphicFrameChg>
        <pc:picChg chg="mod">
          <ac:chgData name="Laible, Elizabeth" userId="cc99524a-59cf-4811-bbbd-4798cc24125f" providerId="ADAL" clId="{3C07A922-78E5-404C-B494-EC3F504B0709}" dt="2020-10-21T19:26:00.324" v="4633" actId="962"/>
          <ac:picMkLst>
            <pc:docMk/>
            <pc:sldMk cId="962047755" sldId="773"/>
            <ac:picMk id="3" creationId="{8079B90F-33D6-4C20-8B92-0B612A955371}"/>
          </ac:picMkLst>
        </pc:picChg>
      </pc:sldChg>
      <pc:sldChg chg="modSp">
        <pc:chgData name="Laible, Elizabeth" userId="cc99524a-59cf-4811-bbbd-4798cc24125f" providerId="ADAL" clId="{3C07A922-78E5-404C-B494-EC3F504B0709}" dt="2020-10-21T19:43:00.625" v="5358" actId="13244"/>
        <pc:sldMkLst>
          <pc:docMk/>
          <pc:sldMk cId="2759136362" sldId="776"/>
        </pc:sldMkLst>
        <pc:spChg chg="mod">
          <ac:chgData name="Laible, Elizabeth" userId="cc99524a-59cf-4811-bbbd-4798cc24125f" providerId="ADAL" clId="{3C07A922-78E5-404C-B494-EC3F504B0709}" dt="2020-10-21T19:43:00.625" v="5358" actId="13244"/>
          <ac:spMkLst>
            <pc:docMk/>
            <pc:sldMk cId="2759136362" sldId="776"/>
            <ac:spMk id="2" creationId="{F4C60831-7A0C-4B9B-9F73-7E16EEAE28D2}"/>
          </ac:spMkLst>
        </pc:spChg>
        <pc:picChg chg="mod">
          <ac:chgData name="Laible, Elizabeth" userId="cc99524a-59cf-4811-bbbd-4798cc24125f" providerId="ADAL" clId="{3C07A922-78E5-404C-B494-EC3F504B0709}" dt="2020-10-21T18:27:32.838" v="2101" actId="962"/>
          <ac:picMkLst>
            <pc:docMk/>
            <pc:sldMk cId="2759136362" sldId="776"/>
            <ac:picMk id="4" creationId="{17CD8B78-070F-44FF-855A-B2806C4EB14B}"/>
          </ac:picMkLst>
        </pc:picChg>
        <pc:picChg chg="mod">
          <ac:chgData name="Laible, Elizabeth" userId="cc99524a-59cf-4811-bbbd-4798cc24125f" providerId="ADAL" clId="{3C07A922-78E5-404C-B494-EC3F504B0709}" dt="2020-10-21T18:27:10.728" v="2025" actId="962"/>
          <ac:picMkLst>
            <pc:docMk/>
            <pc:sldMk cId="2759136362" sldId="776"/>
            <ac:picMk id="5" creationId="{E38F0279-B73F-4DB9-96FD-0089ED45F4FD}"/>
          </ac:picMkLst>
        </pc:picChg>
        <pc:picChg chg="mod">
          <ac:chgData name="Laible, Elizabeth" userId="cc99524a-59cf-4811-bbbd-4798cc24125f" providerId="ADAL" clId="{3C07A922-78E5-404C-B494-EC3F504B0709}" dt="2020-10-21T18:26:25.523" v="1769" actId="962"/>
          <ac:picMkLst>
            <pc:docMk/>
            <pc:sldMk cId="2759136362" sldId="776"/>
            <ac:picMk id="8" creationId="{30117D3F-29EC-49EF-A71F-A9189485E9E0}"/>
          </ac:picMkLst>
        </pc:picChg>
      </pc:sldChg>
      <pc:sldChg chg="modSp">
        <pc:chgData name="Laible, Elizabeth" userId="cc99524a-59cf-4811-bbbd-4798cc24125f" providerId="ADAL" clId="{3C07A922-78E5-404C-B494-EC3F504B0709}" dt="2020-10-21T19:43:18.166" v="5360" actId="13244"/>
        <pc:sldMkLst>
          <pc:docMk/>
          <pc:sldMk cId="3486635116" sldId="777"/>
        </pc:sldMkLst>
        <pc:spChg chg="mod">
          <ac:chgData name="Laible, Elizabeth" userId="cc99524a-59cf-4811-bbbd-4798cc24125f" providerId="ADAL" clId="{3C07A922-78E5-404C-B494-EC3F504B0709}" dt="2020-10-21T19:43:18.166" v="5360" actId="13244"/>
          <ac:spMkLst>
            <pc:docMk/>
            <pc:sldMk cId="3486635116" sldId="777"/>
            <ac:spMk id="2" creationId="{F4C60831-7A0C-4B9B-9F73-7E16EEAE28D2}"/>
          </ac:spMkLst>
        </pc:spChg>
        <pc:picChg chg="mod">
          <ac:chgData name="Laible, Elizabeth" userId="cc99524a-59cf-4811-bbbd-4798cc24125f" providerId="ADAL" clId="{3C07A922-78E5-404C-B494-EC3F504B0709}" dt="2020-10-21T18:49:32.290" v="3896" actId="962"/>
          <ac:picMkLst>
            <pc:docMk/>
            <pc:sldMk cId="3486635116" sldId="777"/>
            <ac:picMk id="4" creationId="{ED4BA979-4F45-4F81-999B-4602E7CE5A37}"/>
          </ac:picMkLst>
        </pc:picChg>
        <pc:picChg chg="mod">
          <ac:chgData name="Laible, Elizabeth" userId="cc99524a-59cf-4811-bbbd-4798cc24125f" providerId="ADAL" clId="{3C07A922-78E5-404C-B494-EC3F504B0709}" dt="2020-10-21T18:49:14.046" v="3818" actId="962"/>
          <ac:picMkLst>
            <pc:docMk/>
            <pc:sldMk cId="3486635116" sldId="777"/>
            <ac:picMk id="5" creationId="{E38F0279-B73F-4DB9-96FD-0089ED45F4FD}"/>
          </ac:picMkLst>
        </pc:picChg>
        <pc:picChg chg="mod">
          <ac:chgData name="Laible, Elizabeth" userId="cc99524a-59cf-4811-bbbd-4798cc24125f" providerId="ADAL" clId="{3C07A922-78E5-404C-B494-EC3F504B0709}" dt="2020-10-21T18:49:02.795" v="3816" actId="962"/>
          <ac:picMkLst>
            <pc:docMk/>
            <pc:sldMk cId="3486635116" sldId="777"/>
            <ac:picMk id="7" creationId="{C2014402-1629-45A2-B466-C8206AFD8ED3}"/>
          </ac:picMkLst>
        </pc:picChg>
      </pc:sldChg>
      <pc:sldChg chg="modSp">
        <pc:chgData name="Laible, Elizabeth" userId="cc99524a-59cf-4811-bbbd-4798cc24125f" providerId="ADAL" clId="{3C07A922-78E5-404C-B494-EC3F504B0709}" dt="2020-10-21T19:45:12.977" v="5378" actId="13244"/>
        <pc:sldMkLst>
          <pc:docMk/>
          <pc:sldMk cId="2189840749" sldId="779"/>
        </pc:sldMkLst>
        <pc:spChg chg="mod">
          <ac:chgData name="Laible, Elizabeth" userId="cc99524a-59cf-4811-bbbd-4798cc24125f" providerId="ADAL" clId="{3C07A922-78E5-404C-B494-EC3F504B0709}" dt="2020-10-21T19:45:11.108" v="5377" actId="13244"/>
          <ac:spMkLst>
            <pc:docMk/>
            <pc:sldMk cId="2189840749" sldId="779"/>
            <ac:spMk id="2" creationId="{00000000-0000-0000-0000-000000000000}"/>
          </ac:spMkLst>
        </pc:spChg>
        <pc:spChg chg="mod">
          <ac:chgData name="Laible, Elizabeth" userId="cc99524a-59cf-4811-bbbd-4798cc24125f" providerId="ADAL" clId="{3C07A922-78E5-404C-B494-EC3F504B0709}" dt="2020-10-21T19:45:12.977" v="5378" actId="13244"/>
          <ac:spMkLst>
            <pc:docMk/>
            <pc:sldMk cId="2189840749" sldId="779"/>
            <ac:spMk id="3" creationId="{00000000-0000-0000-0000-000000000000}"/>
          </ac:spMkLst>
        </pc:spChg>
      </pc:sldChg>
      <pc:sldChg chg="modSp">
        <pc:chgData name="Laible, Elizabeth" userId="cc99524a-59cf-4811-bbbd-4798cc24125f" providerId="ADAL" clId="{3C07A922-78E5-404C-B494-EC3F504B0709}" dt="2020-10-21T19:46:46.366" v="5390" actId="13244"/>
        <pc:sldMkLst>
          <pc:docMk/>
          <pc:sldMk cId="1890093539" sldId="781"/>
        </pc:sldMkLst>
        <pc:spChg chg="mod">
          <ac:chgData name="Laible, Elizabeth" userId="cc99524a-59cf-4811-bbbd-4798cc24125f" providerId="ADAL" clId="{3C07A922-78E5-404C-B494-EC3F504B0709}" dt="2020-10-21T19:46:44.868" v="5389" actId="13244"/>
          <ac:spMkLst>
            <pc:docMk/>
            <pc:sldMk cId="1890093539" sldId="781"/>
            <ac:spMk id="2" creationId="{00000000-0000-0000-0000-000000000000}"/>
          </ac:spMkLst>
        </pc:spChg>
        <pc:spChg chg="mod">
          <ac:chgData name="Laible, Elizabeth" userId="cc99524a-59cf-4811-bbbd-4798cc24125f" providerId="ADAL" clId="{3C07A922-78E5-404C-B494-EC3F504B0709}" dt="2020-10-21T19:46:46.366" v="5390" actId="13244"/>
          <ac:spMkLst>
            <pc:docMk/>
            <pc:sldMk cId="1890093539" sldId="781"/>
            <ac:spMk id="3" creationId="{00000000-0000-0000-0000-000000000000}"/>
          </ac:spMkLst>
        </pc:spChg>
      </pc:sldChg>
      <pc:sldChg chg="modSp">
        <pc:chgData name="Laible, Elizabeth" userId="cc99524a-59cf-4811-bbbd-4798cc24125f" providerId="ADAL" clId="{3C07A922-78E5-404C-B494-EC3F504B0709}" dt="2020-10-21T19:47:57.350" v="5395" actId="13244"/>
        <pc:sldMkLst>
          <pc:docMk/>
          <pc:sldMk cId="3895530879" sldId="783"/>
        </pc:sldMkLst>
        <pc:spChg chg="mod">
          <ac:chgData name="Laible, Elizabeth" userId="cc99524a-59cf-4811-bbbd-4798cc24125f" providerId="ADAL" clId="{3C07A922-78E5-404C-B494-EC3F504B0709}" dt="2020-10-21T19:47:57.350" v="5395" actId="13244"/>
          <ac:spMkLst>
            <pc:docMk/>
            <pc:sldMk cId="3895530879" sldId="783"/>
            <ac:spMk id="2" creationId="{00000000-0000-0000-0000-000000000000}"/>
          </ac:spMkLst>
        </pc:spChg>
      </pc:sldChg>
      <pc:sldChg chg="addSp modSp">
        <pc:chgData name="Laible, Elizabeth" userId="cc99524a-59cf-4811-bbbd-4798cc24125f" providerId="ADAL" clId="{3C07A922-78E5-404C-B494-EC3F504B0709}" dt="2020-10-21T19:50:15.585" v="5505" actId="962"/>
        <pc:sldMkLst>
          <pc:docMk/>
          <pc:sldMk cId="4188291082" sldId="795"/>
        </pc:sldMkLst>
        <pc:spChg chg="add mod">
          <ac:chgData name="Laible, Elizabeth" userId="cc99524a-59cf-4811-bbbd-4798cc24125f" providerId="ADAL" clId="{3C07A922-78E5-404C-B494-EC3F504B0709}" dt="2020-10-21T19:34:24.557" v="5322" actId="1076"/>
          <ac:spMkLst>
            <pc:docMk/>
            <pc:sldMk cId="4188291082" sldId="795"/>
            <ac:spMk id="2" creationId="{ABF91503-BC62-4D48-A7C0-9F7A5E2D23CD}"/>
          </ac:spMkLst>
        </pc:spChg>
        <pc:picChg chg="mod">
          <ac:chgData name="Laible, Elizabeth" userId="cc99524a-59cf-4811-bbbd-4798cc24125f" providerId="ADAL" clId="{3C07A922-78E5-404C-B494-EC3F504B0709}" dt="2020-10-21T19:34:14.960" v="5319" actId="962"/>
          <ac:picMkLst>
            <pc:docMk/>
            <pc:sldMk cId="4188291082" sldId="795"/>
            <ac:picMk id="3" creationId="{CDE7396C-1DA2-6649-8BDC-528908995704}"/>
          </ac:picMkLst>
        </pc:picChg>
        <pc:picChg chg="mod">
          <ac:chgData name="Laible, Elizabeth" userId="cc99524a-59cf-4811-bbbd-4798cc24125f" providerId="ADAL" clId="{3C07A922-78E5-404C-B494-EC3F504B0709}" dt="2020-10-21T19:50:15.585" v="5505" actId="962"/>
          <ac:picMkLst>
            <pc:docMk/>
            <pc:sldMk cId="4188291082" sldId="795"/>
            <ac:picMk id="4" creationId="{1AFEF07E-69F5-5B4D-B764-CD7C2B47A31B}"/>
          </ac:picMkLst>
        </pc:picChg>
        <pc:picChg chg="mod">
          <ac:chgData name="Laible, Elizabeth" userId="cc99524a-59cf-4811-bbbd-4798cc24125f" providerId="ADAL" clId="{3C07A922-78E5-404C-B494-EC3F504B0709}" dt="2020-10-21T19:50:00.740" v="5423" actId="962"/>
          <ac:picMkLst>
            <pc:docMk/>
            <pc:sldMk cId="4188291082" sldId="795"/>
            <ac:picMk id="7" creationId="{A31C6594-2C65-9C43-B4AF-22E933B7E66C}"/>
          </ac:picMkLst>
        </pc:picChg>
      </pc:sldChg>
      <pc:sldChg chg="modSp">
        <pc:chgData name="Laible, Elizabeth" userId="cc99524a-59cf-4811-bbbd-4798cc24125f" providerId="ADAL" clId="{3C07A922-78E5-404C-B494-EC3F504B0709}" dt="2020-10-21T19:49:26.100" v="5408" actId="13244"/>
        <pc:sldMkLst>
          <pc:docMk/>
          <pc:sldMk cId="3946367888" sldId="799"/>
        </pc:sldMkLst>
        <pc:spChg chg="mod">
          <ac:chgData name="Laible, Elizabeth" userId="cc99524a-59cf-4811-bbbd-4798cc24125f" providerId="ADAL" clId="{3C07A922-78E5-404C-B494-EC3F504B0709}" dt="2020-10-21T19:49:26.100" v="5408" actId="13244"/>
          <ac:spMkLst>
            <pc:docMk/>
            <pc:sldMk cId="3946367888" sldId="799"/>
            <ac:spMk id="2" creationId="{86048EBE-2D44-F640-B264-D35CD3FE9594}"/>
          </ac:spMkLst>
        </pc:spChg>
      </pc:sldChg>
      <pc:sldChg chg="modSp">
        <pc:chgData name="Laible, Elizabeth" userId="cc99524a-59cf-4811-bbbd-4798cc24125f" providerId="ADAL" clId="{3C07A922-78E5-404C-B494-EC3F504B0709}" dt="2020-10-21T19:43:56.386" v="5365" actId="13244"/>
        <pc:sldMkLst>
          <pc:docMk/>
          <pc:sldMk cId="883254767" sldId="807"/>
        </pc:sldMkLst>
        <pc:spChg chg="mod">
          <ac:chgData name="Laible, Elizabeth" userId="cc99524a-59cf-4811-bbbd-4798cc24125f" providerId="ADAL" clId="{3C07A922-78E5-404C-B494-EC3F504B0709}" dt="2020-10-21T19:43:56.386" v="5365" actId="13244"/>
          <ac:spMkLst>
            <pc:docMk/>
            <pc:sldMk cId="883254767" sldId="807"/>
            <ac:spMk id="2" creationId="{4E85D36E-62E8-3643-BBC9-0E055114C3B9}"/>
          </ac:spMkLst>
        </pc:spChg>
        <pc:spChg chg="mod">
          <ac:chgData name="Laible, Elizabeth" userId="cc99524a-59cf-4811-bbbd-4798cc24125f" providerId="ADAL" clId="{3C07A922-78E5-404C-B494-EC3F504B0709}" dt="2020-10-21T19:27:03.826" v="4765" actId="962"/>
          <ac:spMkLst>
            <pc:docMk/>
            <pc:sldMk cId="883254767" sldId="807"/>
            <ac:spMk id="6" creationId="{00000000-0000-0000-0000-000000000000}"/>
          </ac:spMkLst>
        </pc:spChg>
        <pc:graphicFrameChg chg="mod">
          <ac:chgData name="Laible, Elizabeth" userId="cc99524a-59cf-4811-bbbd-4798cc24125f" providerId="ADAL" clId="{3C07A922-78E5-404C-B494-EC3F504B0709}" dt="2020-10-21T19:32:42.562" v="5058" actId="207"/>
          <ac:graphicFrameMkLst>
            <pc:docMk/>
            <pc:sldMk cId="883254767" sldId="807"/>
            <ac:graphicFrameMk id="5" creationId="{00000000-0000-0000-0000-000000000000}"/>
          </ac:graphicFrameMkLst>
        </pc:graphicFrameChg>
        <pc:picChg chg="mod">
          <ac:chgData name="Laible, Elizabeth" userId="cc99524a-59cf-4811-bbbd-4798cc24125f" providerId="ADAL" clId="{3C07A922-78E5-404C-B494-EC3F504B0709}" dt="2020-10-21T19:27:34.566" v="4771" actId="962"/>
          <ac:picMkLst>
            <pc:docMk/>
            <pc:sldMk cId="883254767" sldId="807"/>
            <ac:picMk id="3" creationId="{928C66EE-9396-4A75-98C5-9E2EF69E7C7E}"/>
          </ac:picMkLst>
        </pc:picChg>
      </pc:sldChg>
      <pc:sldChg chg="modSp">
        <pc:chgData name="Laible, Elizabeth" userId="cc99524a-59cf-4811-bbbd-4798cc24125f" providerId="ADAL" clId="{3C07A922-78E5-404C-B494-EC3F504B0709}" dt="2020-10-21T19:41:26.416" v="5347" actId="13244"/>
        <pc:sldMkLst>
          <pc:docMk/>
          <pc:sldMk cId="562048140" sldId="812"/>
        </pc:sldMkLst>
        <pc:spChg chg="mod">
          <ac:chgData name="Laible, Elizabeth" userId="cc99524a-59cf-4811-bbbd-4798cc24125f" providerId="ADAL" clId="{3C07A922-78E5-404C-B494-EC3F504B0709}" dt="2020-10-21T19:37:53.149" v="5343" actId="13244"/>
          <ac:spMkLst>
            <pc:docMk/>
            <pc:sldMk cId="562048140" sldId="812"/>
            <ac:spMk id="2" creationId="{00000000-0000-0000-0000-000000000000}"/>
          </ac:spMkLst>
        </pc:spChg>
        <pc:spChg chg="mod">
          <ac:chgData name="Laible, Elizabeth" userId="cc99524a-59cf-4811-bbbd-4798cc24125f" providerId="ADAL" clId="{3C07A922-78E5-404C-B494-EC3F504B0709}" dt="2020-10-21T19:38:05.148" v="5344" actId="13244"/>
          <ac:spMkLst>
            <pc:docMk/>
            <pc:sldMk cId="562048140" sldId="812"/>
            <ac:spMk id="14" creationId="{BCF7E04D-4414-49EE-9724-C608BDE32CD2}"/>
          </ac:spMkLst>
        </pc:spChg>
        <pc:spChg chg="mod">
          <ac:chgData name="Laible, Elizabeth" userId="cc99524a-59cf-4811-bbbd-4798cc24125f" providerId="ADAL" clId="{3C07A922-78E5-404C-B494-EC3F504B0709}" dt="2020-10-21T19:38:07.440" v="5345" actId="13244"/>
          <ac:spMkLst>
            <pc:docMk/>
            <pc:sldMk cId="562048140" sldId="812"/>
            <ac:spMk id="15" creationId="{C6FB289C-6B6A-4FF4-A283-F719573F9647}"/>
          </ac:spMkLst>
        </pc:spChg>
        <pc:spChg chg="mod">
          <ac:chgData name="Laible, Elizabeth" userId="cc99524a-59cf-4811-bbbd-4798cc24125f" providerId="ADAL" clId="{3C07A922-78E5-404C-B494-EC3F504B0709}" dt="2020-10-21T19:38:09.376" v="5346" actId="13244"/>
          <ac:spMkLst>
            <pc:docMk/>
            <pc:sldMk cId="562048140" sldId="812"/>
            <ac:spMk id="16" creationId="{855A2371-012B-4161-935B-D35789B49966}"/>
          </ac:spMkLst>
        </pc:spChg>
        <pc:picChg chg="mod">
          <ac:chgData name="Laible, Elizabeth" userId="cc99524a-59cf-4811-bbbd-4798cc24125f" providerId="ADAL" clId="{3C07A922-78E5-404C-B494-EC3F504B0709}" dt="2020-10-21T19:41:26.416" v="5347" actId="13244"/>
          <ac:picMkLst>
            <pc:docMk/>
            <pc:sldMk cId="562048140" sldId="812"/>
            <ac:picMk id="7" creationId="{E36A0F04-300F-4DCF-ACDD-075889FB02E3}"/>
          </ac:picMkLst>
        </pc:picChg>
        <pc:picChg chg="mod">
          <ac:chgData name="Laible, Elizabeth" userId="cc99524a-59cf-4811-bbbd-4798cc24125f" providerId="ADAL" clId="{3C07A922-78E5-404C-B494-EC3F504B0709}" dt="2020-10-21T18:24:55.085" v="1607" actId="962"/>
          <ac:picMkLst>
            <pc:docMk/>
            <pc:sldMk cId="562048140" sldId="812"/>
            <ac:picMk id="10" creationId="{0263F08C-4FC9-44B1-AFF6-6E00361C1E1E}"/>
          </ac:picMkLst>
        </pc:picChg>
        <pc:picChg chg="mod">
          <ac:chgData name="Laible, Elizabeth" userId="cc99524a-59cf-4811-bbbd-4798cc24125f" providerId="ADAL" clId="{3C07A922-78E5-404C-B494-EC3F504B0709}" dt="2020-10-21T18:25:08.124" v="1609" actId="962"/>
          <ac:picMkLst>
            <pc:docMk/>
            <pc:sldMk cId="562048140" sldId="812"/>
            <ac:picMk id="11" creationId="{EA47B25E-4C61-4761-B04B-4E607E9889DB}"/>
          </ac:picMkLst>
        </pc:picChg>
      </pc:sldChg>
      <pc:sldChg chg="modSp">
        <pc:chgData name="Laible, Elizabeth" userId="cc99524a-59cf-4811-bbbd-4798cc24125f" providerId="ADAL" clId="{3C07A922-78E5-404C-B494-EC3F504B0709}" dt="2020-10-21T19:49:30.802" v="5409" actId="13244"/>
        <pc:sldMkLst>
          <pc:docMk/>
          <pc:sldMk cId="2320995994" sldId="814"/>
        </pc:sldMkLst>
        <pc:spChg chg="mod">
          <ac:chgData name="Laible, Elizabeth" userId="cc99524a-59cf-4811-bbbd-4798cc24125f" providerId="ADAL" clId="{3C07A922-78E5-404C-B494-EC3F504B0709}" dt="2020-10-21T19:49:30.802" v="5409" actId="13244"/>
          <ac:spMkLst>
            <pc:docMk/>
            <pc:sldMk cId="2320995994" sldId="814"/>
            <ac:spMk id="2" creationId="{774F5014-7358-4F66-9B97-8F4FF5F6FE53}"/>
          </ac:spMkLst>
        </pc:spChg>
        <pc:picChg chg="mod">
          <ac:chgData name="Laible, Elizabeth" userId="cc99524a-59cf-4811-bbbd-4798cc24125f" providerId="ADAL" clId="{3C07A922-78E5-404C-B494-EC3F504B0709}" dt="2020-10-21T19:28:00.217" v="4879" actId="962"/>
          <ac:picMkLst>
            <pc:docMk/>
            <pc:sldMk cId="2320995994" sldId="814"/>
            <ac:picMk id="4" creationId="{B25C9669-22AC-4E60-AC2B-704DD5D5845A}"/>
          </ac:picMkLst>
        </pc:picChg>
        <pc:picChg chg="mod">
          <ac:chgData name="Laible, Elizabeth" userId="cc99524a-59cf-4811-bbbd-4798cc24125f" providerId="ADAL" clId="{3C07A922-78E5-404C-B494-EC3F504B0709}" dt="2020-10-21T19:28:15.591" v="4959" actId="962"/>
          <ac:picMkLst>
            <pc:docMk/>
            <pc:sldMk cId="2320995994" sldId="814"/>
            <ac:picMk id="6" creationId="{7CDA9449-A3AD-468E-8A9E-9044944BCB87}"/>
          </ac:picMkLst>
        </pc:picChg>
      </pc:sldChg>
      <pc:sldChg chg="modSp">
        <pc:chgData name="Laible, Elizabeth" userId="cc99524a-59cf-4811-bbbd-4798cc24125f" providerId="ADAL" clId="{3C07A922-78E5-404C-B494-EC3F504B0709}" dt="2020-10-21T19:44:54.393" v="5375" actId="13244"/>
        <pc:sldMkLst>
          <pc:docMk/>
          <pc:sldMk cId="3051378923" sldId="815"/>
        </pc:sldMkLst>
        <pc:spChg chg="mod">
          <ac:chgData name="Laible, Elizabeth" userId="cc99524a-59cf-4811-bbbd-4798cc24125f" providerId="ADAL" clId="{3C07A922-78E5-404C-B494-EC3F504B0709}" dt="2020-10-21T19:44:51.914" v="5374" actId="13244"/>
          <ac:spMkLst>
            <pc:docMk/>
            <pc:sldMk cId="3051378923" sldId="815"/>
            <ac:spMk id="2" creationId="{966E8A39-346D-5C4E-ADCB-43DF121731DA}"/>
          </ac:spMkLst>
        </pc:spChg>
        <pc:spChg chg="mod">
          <ac:chgData name="Laible, Elizabeth" userId="cc99524a-59cf-4811-bbbd-4798cc24125f" providerId="ADAL" clId="{3C07A922-78E5-404C-B494-EC3F504B0709}" dt="2020-10-21T19:44:54.393" v="5375" actId="13244"/>
          <ac:spMkLst>
            <pc:docMk/>
            <pc:sldMk cId="3051378923" sldId="815"/>
            <ac:spMk id="3" creationId="{0B1D1D3D-94E2-4943-8C2F-3657D35E30B1}"/>
          </ac:spMkLst>
        </pc:spChg>
        <pc:picChg chg="mod">
          <ac:chgData name="Laible, Elizabeth" userId="cc99524a-59cf-4811-bbbd-4798cc24125f" providerId="ADAL" clId="{3C07A922-78E5-404C-B494-EC3F504B0709}" dt="2020-10-21T19:32:57.035" v="5061" actId="962"/>
          <ac:picMkLst>
            <pc:docMk/>
            <pc:sldMk cId="3051378923" sldId="815"/>
            <ac:picMk id="4" creationId="{51F58DA0-D532-4C85-BBDD-6B93B498598C}"/>
          </ac:picMkLst>
        </pc:picChg>
      </pc:sldChg>
      <pc:sldChg chg="modSp">
        <pc:chgData name="Laible, Elizabeth" userId="cc99524a-59cf-4811-bbbd-4798cc24125f" providerId="ADAL" clId="{3C07A922-78E5-404C-B494-EC3F504B0709}" dt="2020-10-21T19:49:19.665" v="5407" actId="13244"/>
        <pc:sldMkLst>
          <pc:docMk/>
          <pc:sldMk cId="2060073129" sldId="816"/>
        </pc:sldMkLst>
        <pc:spChg chg="mod">
          <ac:chgData name="Laible, Elizabeth" userId="cc99524a-59cf-4811-bbbd-4798cc24125f" providerId="ADAL" clId="{3C07A922-78E5-404C-B494-EC3F504B0709}" dt="2020-10-21T19:49:19.665" v="5407" actId="13244"/>
          <ac:spMkLst>
            <pc:docMk/>
            <pc:sldMk cId="2060073129" sldId="816"/>
            <ac:spMk id="2" creationId="{86048EBE-2D44-F640-B264-D35CD3FE9594}"/>
          </ac:spMkLst>
        </pc:spChg>
      </pc:sldChg>
      <pc:sldChg chg="modSp">
        <pc:chgData name="Laible, Elizabeth" userId="cc99524a-59cf-4811-bbbd-4798cc24125f" providerId="ADAL" clId="{3C07A922-78E5-404C-B494-EC3F504B0709}" dt="2020-10-21T19:48:56.151" v="5403" actId="13244"/>
        <pc:sldMkLst>
          <pc:docMk/>
          <pc:sldMk cId="3654959396" sldId="818"/>
        </pc:sldMkLst>
        <pc:spChg chg="mod">
          <ac:chgData name="Laible, Elizabeth" userId="cc99524a-59cf-4811-bbbd-4798cc24125f" providerId="ADAL" clId="{3C07A922-78E5-404C-B494-EC3F504B0709}" dt="2020-10-21T19:48:56.151" v="5403" actId="13244"/>
          <ac:spMkLst>
            <pc:docMk/>
            <pc:sldMk cId="3654959396" sldId="818"/>
            <ac:spMk id="4" creationId="{F687080B-DE2E-4884-932A-F144439AE093}"/>
          </ac:spMkLst>
        </pc:spChg>
      </pc:sldChg>
      <pc:sldChg chg="modSp">
        <pc:chgData name="Laible, Elizabeth" userId="cc99524a-59cf-4811-bbbd-4798cc24125f" providerId="ADAL" clId="{3C07A922-78E5-404C-B494-EC3F504B0709}" dt="2020-10-21T19:49:06.683" v="5405" actId="13244"/>
        <pc:sldMkLst>
          <pc:docMk/>
          <pc:sldMk cId="1039061477" sldId="819"/>
        </pc:sldMkLst>
        <pc:spChg chg="mod">
          <ac:chgData name="Laible, Elizabeth" userId="cc99524a-59cf-4811-bbbd-4798cc24125f" providerId="ADAL" clId="{3C07A922-78E5-404C-B494-EC3F504B0709}" dt="2020-10-21T19:49:06.683" v="5405" actId="13244"/>
          <ac:spMkLst>
            <pc:docMk/>
            <pc:sldMk cId="1039061477" sldId="819"/>
            <ac:spMk id="6" creationId="{CCA07DD4-97C8-434C-8EF8-3AB73675C6C3}"/>
          </ac:spMkLst>
        </pc:spChg>
      </pc:sldChg>
      <pc:sldChg chg="modSp">
        <pc:chgData name="Laible, Elizabeth" userId="cc99524a-59cf-4811-bbbd-4798cc24125f" providerId="ADAL" clId="{3C07A922-78E5-404C-B494-EC3F504B0709}" dt="2020-10-21T19:49:00.942" v="5404" actId="13244"/>
        <pc:sldMkLst>
          <pc:docMk/>
          <pc:sldMk cId="1392690261" sldId="820"/>
        </pc:sldMkLst>
        <pc:spChg chg="mod">
          <ac:chgData name="Laible, Elizabeth" userId="cc99524a-59cf-4811-bbbd-4798cc24125f" providerId="ADAL" clId="{3C07A922-78E5-404C-B494-EC3F504B0709}" dt="2020-10-21T19:49:00.942" v="5404" actId="13244"/>
          <ac:spMkLst>
            <pc:docMk/>
            <pc:sldMk cId="1392690261" sldId="820"/>
            <ac:spMk id="4" creationId="{E9B13E95-9158-4EEB-BB3B-ACD83B7E6272}"/>
          </ac:spMkLst>
        </pc:spChg>
      </pc:sldChg>
      <pc:sldChg chg="modSp">
        <pc:chgData name="Laible, Elizabeth" userId="cc99524a-59cf-4811-bbbd-4798cc24125f" providerId="ADAL" clId="{3C07A922-78E5-404C-B494-EC3F504B0709}" dt="2020-10-21T19:44:32.984" v="5373" actId="13244"/>
        <pc:sldMkLst>
          <pc:docMk/>
          <pc:sldMk cId="3696490042" sldId="821"/>
        </pc:sldMkLst>
        <pc:spChg chg="mod">
          <ac:chgData name="Laible, Elizabeth" userId="cc99524a-59cf-4811-bbbd-4798cc24125f" providerId="ADAL" clId="{3C07A922-78E5-404C-B494-EC3F504B0709}" dt="2020-10-21T19:44:04.630" v="5366" actId="13244"/>
          <ac:spMkLst>
            <pc:docMk/>
            <pc:sldMk cId="3696490042" sldId="821"/>
            <ac:spMk id="2" creationId="{00000000-0000-0000-0000-000000000000}"/>
          </ac:spMkLst>
        </pc:spChg>
        <pc:spChg chg="mod">
          <ac:chgData name="Laible, Elizabeth" userId="cc99524a-59cf-4811-bbbd-4798cc24125f" providerId="ADAL" clId="{3C07A922-78E5-404C-B494-EC3F504B0709}" dt="2020-10-21T19:44:32.984" v="5373" actId="13244"/>
          <ac:spMkLst>
            <pc:docMk/>
            <pc:sldMk cId="3696490042" sldId="821"/>
            <ac:spMk id="3" creationId="{00000000-0000-0000-0000-000000000000}"/>
          </ac:spMkLst>
        </pc:spChg>
        <pc:spChg chg="mod">
          <ac:chgData name="Laible, Elizabeth" userId="cc99524a-59cf-4811-bbbd-4798cc24125f" providerId="ADAL" clId="{3C07A922-78E5-404C-B494-EC3F504B0709}" dt="2020-10-21T19:44:09.955" v="5368" actId="13244"/>
          <ac:spMkLst>
            <pc:docMk/>
            <pc:sldMk cId="3696490042" sldId="821"/>
            <ac:spMk id="10" creationId="{1C322CBF-186A-4FF3-901A-8BC7AEFFCD58}"/>
          </ac:spMkLst>
        </pc:spChg>
        <pc:spChg chg="mod">
          <ac:chgData name="Laible, Elizabeth" userId="cc99524a-59cf-4811-bbbd-4798cc24125f" providerId="ADAL" clId="{3C07A922-78E5-404C-B494-EC3F504B0709}" dt="2020-10-21T19:44:08.356" v="5367" actId="13244"/>
          <ac:spMkLst>
            <pc:docMk/>
            <pc:sldMk cId="3696490042" sldId="821"/>
            <ac:spMk id="11" creationId="{121C7B7B-8BC7-479E-A878-9804BA4CF8F6}"/>
          </ac:spMkLst>
        </pc:spChg>
        <pc:spChg chg="mod">
          <ac:chgData name="Laible, Elizabeth" userId="cc99524a-59cf-4811-bbbd-4798cc24125f" providerId="ADAL" clId="{3C07A922-78E5-404C-B494-EC3F504B0709}" dt="2020-10-21T19:44:11.991" v="5369" actId="13244"/>
          <ac:spMkLst>
            <pc:docMk/>
            <pc:sldMk cId="3696490042" sldId="821"/>
            <ac:spMk id="12" creationId="{D101F10F-D05A-4B71-8718-51EE401AF4C6}"/>
          </ac:spMkLst>
        </pc:spChg>
        <pc:picChg chg="mod">
          <ac:chgData name="Laible, Elizabeth" userId="cc99524a-59cf-4811-bbbd-4798cc24125f" providerId="ADAL" clId="{3C07A922-78E5-404C-B494-EC3F504B0709}" dt="2020-10-21T19:44:25.717" v="5372" actId="13244"/>
          <ac:picMkLst>
            <pc:docMk/>
            <pc:sldMk cId="3696490042" sldId="821"/>
            <ac:picMk id="5" creationId="{3A7A0DBB-63DF-4408-B216-36DF1DAF6B1E}"/>
          </ac:picMkLst>
        </pc:picChg>
        <pc:picChg chg="mod">
          <ac:chgData name="Laible, Elizabeth" userId="cc99524a-59cf-4811-bbbd-4798cc24125f" providerId="ADAL" clId="{3C07A922-78E5-404C-B494-EC3F504B0709}" dt="2020-10-21T19:33:29.498" v="5173" actId="962"/>
          <ac:picMkLst>
            <pc:docMk/>
            <pc:sldMk cId="3696490042" sldId="821"/>
            <ac:picMk id="6" creationId="{9E29B0FA-48AA-4B08-B8ED-11A781A53DA5}"/>
          </ac:picMkLst>
        </pc:picChg>
        <pc:picChg chg="mod">
          <ac:chgData name="Laible, Elizabeth" userId="cc99524a-59cf-4811-bbbd-4798cc24125f" providerId="ADAL" clId="{3C07A922-78E5-404C-B494-EC3F504B0709}" dt="2020-10-21T19:44:20.784" v="5371" actId="13244"/>
          <ac:picMkLst>
            <pc:docMk/>
            <pc:sldMk cId="3696490042" sldId="821"/>
            <ac:picMk id="8" creationId="{2EB73BB2-0446-4209-9C73-86C828FBEF04}"/>
          </ac:picMkLst>
        </pc:picChg>
        <pc:picChg chg="mod">
          <ac:chgData name="Laible, Elizabeth" userId="cc99524a-59cf-4811-bbbd-4798cc24125f" providerId="ADAL" clId="{3C07A922-78E5-404C-B494-EC3F504B0709}" dt="2020-10-21T19:44:17.580" v="5370" actId="13244"/>
          <ac:picMkLst>
            <pc:docMk/>
            <pc:sldMk cId="3696490042" sldId="821"/>
            <ac:picMk id="9" creationId="{CFA3B119-5754-416A-9367-024BC9E8506F}"/>
          </ac:picMkLst>
        </pc:picChg>
      </pc:sldChg>
      <pc:sldChg chg="modSp">
        <pc:chgData name="Laible, Elizabeth" userId="cc99524a-59cf-4811-bbbd-4798cc24125f" providerId="ADAL" clId="{3C07A922-78E5-404C-B494-EC3F504B0709}" dt="2020-10-21T19:49:14.248" v="5406" actId="13244"/>
        <pc:sldMkLst>
          <pc:docMk/>
          <pc:sldMk cId="2723021632" sldId="823"/>
        </pc:sldMkLst>
        <pc:spChg chg="mod">
          <ac:chgData name="Laible, Elizabeth" userId="cc99524a-59cf-4811-bbbd-4798cc24125f" providerId="ADAL" clId="{3C07A922-78E5-404C-B494-EC3F504B0709}" dt="2020-10-21T19:49:14.248" v="5406" actId="13244"/>
          <ac:spMkLst>
            <pc:docMk/>
            <pc:sldMk cId="2723021632" sldId="823"/>
            <ac:spMk id="2" creationId="{4E85D36E-62E8-3643-BBC9-0E055114C3B9}"/>
          </ac:spMkLst>
        </pc:spChg>
        <pc:picChg chg="mod">
          <ac:chgData name="Laible, Elizabeth" userId="cc99524a-59cf-4811-bbbd-4798cc24125f" providerId="ADAL" clId="{3C07A922-78E5-404C-B494-EC3F504B0709}" dt="2020-10-21T19:27:40.220" v="4773" actId="962"/>
          <ac:picMkLst>
            <pc:docMk/>
            <pc:sldMk cId="2723021632" sldId="823"/>
            <ac:picMk id="5" creationId="{9BDF5C09-13B9-4A2F-8E28-6EBAB34D5784}"/>
          </ac:picMkLst>
        </pc:picChg>
      </pc:sldChg>
      <pc:sldChg chg="modSp">
        <pc:chgData name="Laible, Elizabeth" userId="cc99524a-59cf-4811-bbbd-4798cc24125f" providerId="ADAL" clId="{3C07A922-78E5-404C-B494-EC3F504B0709}" dt="2020-10-21T19:37:27.914" v="5340" actId="13244"/>
        <pc:sldMkLst>
          <pc:docMk/>
          <pc:sldMk cId="197802932" sldId="824"/>
        </pc:sldMkLst>
        <pc:spChg chg="mod">
          <ac:chgData name="Laible, Elizabeth" userId="cc99524a-59cf-4811-bbbd-4798cc24125f" providerId="ADAL" clId="{3C07A922-78E5-404C-B494-EC3F504B0709}" dt="2020-10-21T19:36:37.654" v="5336" actId="13244"/>
          <ac:spMkLst>
            <pc:docMk/>
            <pc:sldMk cId="197802932" sldId="824"/>
            <ac:spMk id="2" creationId="{00000000-0000-0000-0000-000000000000}"/>
          </ac:spMkLst>
        </pc:spChg>
        <pc:spChg chg="mod">
          <ac:chgData name="Laible, Elizabeth" userId="cc99524a-59cf-4811-bbbd-4798cc24125f" providerId="ADAL" clId="{3C07A922-78E5-404C-B494-EC3F504B0709}" dt="2020-10-21T19:37:27.914" v="5340" actId="13244"/>
          <ac:spMkLst>
            <pc:docMk/>
            <pc:sldMk cId="197802932" sldId="824"/>
            <ac:spMk id="3" creationId="{C8C89FC0-BDD2-4C9E-9F45-E6F8C660BB3C}"/>
          </ac:spMkLst>
        </pc:spChg>
        <pc:spChg chg="mod">
          <ac:chgData name="Laible, Elizabeth" userId="cc99524a-59cf-4811-bbbd-4798cc24125f" providerId="ADAL" clId="{3C07A922-78E5-404C-B494-EC3F504B0709}" dt="2020-10-21T18:15:21.217" v="1003" actId="962"/>
          <ac:spMkLst>
            <pc:docMk/>
            <pc:sldMk cId="197802932" sldId="824"/>
            <ac:spMk id="5" creationId="{C03790F3-3F53-451B-A5AC-D5D77C63ECF4}"/>
          </ac:spMkLst>
        </pc:spChg>
        <pc:spChg chg="mod">
          <ac:chgData name="Laible, Elizabeth" userId="cc99524a-59cf-4811-bbbd-4798cc24125f" providerId="ADAL" clId="{3C07A922-78E5-404C-B494-EC3F504B0709}" dt="2020-10-21T19:37:01.601" v="5338" actId="13244"/>
          <ac:spMkLst>
            <pc:docMk/>
            <pc:sldMk cId="197802932" sldId="824"/>
            <ac:spMk id="6" creationId="{8FE20A83-8B49-4FF4-8482-322B9948EB8B}"/>
          </ac:spMkLst>
        </pc:spChg>
        <pc:spChg chg="mod">
          <ac:chgData name="Laible, Elizabeth" userId="cc99524a-59cf-4811-bbbd-4798cc24125f" providerId="ADAL" clId="{3C07A922-78E5-404C-B494-EC3F504B0709}" dt="2020-10-21T19:37:08.189" v="5339" actId="13244"/>
          <ac:spMkLst>
            <pc:docMk/>
            <pc:sldMk cId="197802932" sldId="824"/>
            <ac:spMk id="7" creationId="{7EFC4A21-F21E-4CF2-A6D5-0BAABEFDC819}"/>
          </ac:spMkLst>
        </pc:spChg>
        <pc:picChg chg="mod">
          <ac:chgData name="Laible, Elizabeth" userId="cc99524a-59cf-4811-bbbd-4798cc24125f" providerId="ADAL" clId="{3C07A922-78E5-404C-B494-EC3F504B0709}" dt="2020-10-21T19:36:47.419" v="5337" actId="13244"/>
          <ac:picMkLst>
            <pc:docMk/>
            <pc:sldMk cId="197802932" sldId="824"/>
            <ac:picMk id="4" creationId="{D0BCF95F-4381-4341-A17F-FB403F703F64}"/>
          </ac:picMkLst>
        </pc:picChg>
      </pc:sldChg>
      <pc:sldChg chg="modSp">
        <pc:chgData name="Laible, Elizabeth" userId="cc99524a-59cf-4811-bbbd-4798cc24125f" providerId="ADAL" clId="{3C07A922-78E5-404C-B494-EC3F504B0709}" dt="2020-10-21T19:46:26.674" v="5387" actId="13244"/>
        <pc:sldMkLst>
          <pc:docMk/>
          <pc:sldMk cId="3028967046" sldId="825"/>
        </pc:sldMkLst>
        <pc:spChg chg="mod">
          <ac:chgData name="Laible, Elizabeth" userId="cc99524a-59cf-4811-bbbd-4798cc24125f" providerId="ADAL" clId="{3C07A922-78E5-404C-B494-EC3F504B0709}" dt="2020-10-21T19:46:26.674" v="5387" actId="13244"/>
          <ac:spMkLst>
            <pc:docMk/>
            <pc:sldMk cId="3028967046" sldId="825"/>
            <ac:spMk id="2" creationId="{00000000-0000-0000-0000-000000000000}"/>
          </ac:spMkLst>
        </pc:spChg>
        <pc:picChg chg="mod">
          <ac:chgData name="Laible, Elizabeth" userId="cc99524a-59cf-4811-bbbd-4798cc24125f" providerId="ADAL" clId="{3C07A922-78E5-404C-B494-EC3F504B0709}" dt="2020-10-21T18:19:10.302" v="1233" actId="962"/>
          <ac:picMkLst>
            <pc:docMk/>
            <pc:sldMk cId="3028967046" sldId="825"/>
            <ac:picMk id="3" creationId="{4000E708-F185-42C2-B94F-5D28520A8661}"/>
          </ac:picMkLst>
        </pc:picChg>
      </pc:sldChg>
      <pc:sldChg chg="modSp">
        <pc:chgData name="Laible, Elizabeth" userId="cc99524a-59cf-4811-bbbd-4798cc24125f" providerId="ADAL" clId="{3C07A922-78E5-404C-B494-EC3F504B0709}" dt="2020-10-21T19:37:43.068" v="5342" actId="13244"/>
        <pc:sldMkLst>
          <pc:docMk/>
          <pc:sldMk cId="2903477386" sldId="826"/>
        </pc:sldMkLst>
        <pc:spChg chg="mod">
          <ac:chgData name="Laible, Elizabeth" userId="cc99524a-59cf-4811-bbbd-4798cc24125f" providerId="ADAL" clId="{3C07A922-78E5-404C-B494-EC3F504B0709}" dt="2020-10-21T19:37:32.532" v="5341" actId="13244"/>
          <ac:spMkLst>
            <pc:docMk/>
            <pc:sldMk cId="2903477386" sldId="826"/>
            <ac:spMk id="2" creationId="{00000000-0000-0000-0000-000000000000}"/>
          </ac:spMkLst>
        </pc:spChg>
        <pc:picChg chg="mod">
          <ac:chgData name="Laible, Elizabeth" userId="cc99524a-59cf-4811-bbbd-4798cc24125f" providerId="ADAL" clId="{3C07A922-78E5-404C-B494-EC3F504B0709}" dt="2020-10-21T19:37:43.068" v="5342" actId="13244"/>
          <ac:picMkLst>
            <pc:docMk/>
            <pc:sldMk cId="2903477386" sldId="826"/>
            <ac:picMk id="7" creationId="{E36A0F04-300F-4DCF-ACDD-075889FB02E3}"/>
          </ac:picMkLst>
        </pc:picChg>
        <pc:picChg chg="mod">
          <ac:chgData name="Laible, Elizabeth" userId="cc99524a-59cf-4811-bbbd-4798cc24125f" providerId="ADAL" clId="{3C07A922-78E5-404C-B494-EC3F504B0709}" dt="2020-10-21T18:24:47.095" v="1605" actId="962"/>
          <ac:picMkLst>
            <pc:docMk/>
            <pc:sldMk cId="2903477386" sldId="826"/>
            <ac:picMk id="10" creationId="{0263F08C-4FC9-44B1-AFF6-6E00361C1E1E}"/>
          </ac:picMkLst>
        </pc:picChg>
        <pc:picChg chg="mod">
          <ac:chgData name="Laible, Elizabeth" userId="cc99524a-59cf-4811-bbbd-4798cc24125f" providerId="ADAL" clId="{3C07A922-78E5-404C-B494-EC3F504B0709}" dt="2020-10-21T18:21:21.253" v="1595" actId="962"/>
          <ac:picMkLst>
            <pc:docMk/>
            <pc:sldMk cId="2903477386" sldId="826"/>
            <ac:picMk id="11" creationId="{EA47B25E-4C61-4761-B04B-4E607E9889DB}"/>
          </ac:picMkLst>
        </pc:picChg>
      </pc:sldChg>
      <pc:sldChg chg="modSp">
        <pc:chgData name="Laible, Elizabeth" userId="cc99524a-59cf-4811-bbbd-4798cc24125f" providerId="ADAL" clId="{3C07A922-78E5-404C-B494-EC3F504B0709}" dt="2020-10-21T18:59:32.878" v="4479" actId="962"/>
        <pc:sldMkLst>
          <pc:docMk/>
          <pc:sldMk cId="1800373004" sldId="829"/>
        </pc:sldMkLst>
        <pc:spChg chg="mod">
          <ac:chgData name="Laible, Elizabeth" userId="cc99524a-59cf-4811-bbbd-4798cc24125f" providerId="ADAL" clId="{3C07A922-78E5-404C-B494-EC3F504B0709}" dt="2020-10-21T18:59:32.878" v="4479" actId="962"/>
          <ac:spMkLst>
            <pc:docMk/>
            <pc:sldMk cId="1800373004" sldId="829"/>
            <ac:spMk id="13" creationId="{00000000-0000-0000-0000-000000000000}"/>
          </ac:spMkLst>
        </pc:spChg>
        <pc:spChg chg="mod">
          <ac:chgData name="Laible, Elizabeth" userId="cc99524a-59cf-4811-bbbd-4798cc24125f" providerId="ADAL" clId="{3C07A922-78E5-404C-B494-EC3F504B0709}" dt="2020-10-21T18:59:15.416" v="4474" actId="962"/>
          <ac:spMkLst>
            <pc:docMk/>
            <pc:sldMk cId="1800373004" sldId="829"/>
            <ac:spMk id="6147" creationId="{00000000-0000-0000-0000-000000000000}"/>
          </ac:spMkLst>
        </pc:spChg>
        <pc:spChg chg="mod">
          <ac:chgData name="Laible, Elizabeth" userId="cc99524a-59cf-4811-bbbd-4798cc24125f" providerId="ADAL" clId="{3C07A922-78E5-404C-B494-EC3F504B0709}" dt="2020-10-21T18:59:18.480" v="4475" actId="962"/>
          <ac:spMkLst>
            <pc:docMk/>
            <pc:sldMk cId="1800373004" sldId="829"/>
            <ac:spMk id="6149" creationId="{00000000-0000-0000-0000-000000000000}"/>
          </ac:spMkLst>
        </pc:spChg>
        <pc:spChg chg="mod">
          <ac:chgData name="Laible, Elizabeth" userId="cc99524a-59cf-4811-bbbd-4798cc24125f" providerId="ADAL" clId="{3C07A922-78E5-404C-B494-EC3F504B0709}" dt="2020-10-21T18:59:25.564" v="4476" actId="962"/>
          <ac:spMkLst>
            <pc:docMk/>
            <pc:sldMk cId="1800373004" sldId="829"/>
            <ac:spMk id="355335" creationId="{00000000-0000-0000-0000-000000000000}"/>
          </ac:spMkLst>
        </pc:spChg>
        <pc:spChg chg="mod">
          <ac:chgData name="Laible, Elizabeth" userId="cc99524a-59cf-4811-bbbd-4798cc24125f" providerId="ADAL" clId="{3C07A922-78E5-404C-B494-EC3F504B0709}" dt="2020-10-21T18:59:28.176" v="4477" actId="962"/>
          <ac:spMkLst>
            <pc:docMk/>
            <pc:sldMk cId="1800373004" sldId="829"/>
            <ac:spMk id="355337" creationId="{00000000-0000-0000-0000-000000000000}"/>
          </ac:spMkLst>
        </pc:spChg>
        <pc:spChg chg="mod">
          <ac:chgData name="Laible, Elizabeth" userId="cc99524a-59cf-4811-bbbd-4798cc24125f" providerId="ADAL" clId="{3C07A922-78E5-404C-B494-EC3F504B0709}" dt="2020-10-21T18:59:30.473" v="4478" actId="962"/>
          <ac:spMkLst>
            <pc:docMk/>
            <pc:sldMk cId="1800373004" sldId="829"/>
            <ac:spMk id="355339" creationId="{00000000-0000-0000-0000-000000000000}"/>
          </ac:spMkLst>
        </pc:spChg>
        <pc:graphicFrameChg chg="mod">
          <ac:chgData name="Laible, Elizabeth" userId="cc99524a-59cf-4811-bbbd-4798cc24125f" providerId="ADAL" clId="{3C07A922-78E5-404C-B494-EC3F504B0709}" dt="2020-10-21T18:59:10.405" v="4473" actId="962"/>
          <ac:graphicFrameMkLst>
            <pc:docMk/>
            <pc:sldMk cId="1800373004" sldId="829"/>
            <ac:graphicFrameMk id="2" creationId="{00000000-0000-0000-0000-000000000000}"/>
          </ac:graphicFrameMkLst>
        </pc:graphicFrameChg>
      </pc:sldChg>
      <pc:sldChg chg="modSp">
        <pc:chgData name="Laible, Elizabeth" userId="cc99524a-59cf-4811-bbbd-4798cc24125f" providerId="ADAL" clId="{3C07A922-78E5-404C-B494-EC3F504B0709}" dt="2020-10-21T19:41:45.002" v="5349" actId="13244"/>
        <pc:sldMkLst>
          <pc:docMk/>
          <pc:sldMk cId="3767521690" sldId="830"/>
        </pc:sldMkLst>
        <pc:spChg chg="mod">
          <ac:chgData name="Laible, Elizabeth" userId="cc99524a-59cf-4811-bbbd-4798cc24125f" providerId="ADAL" clId="{3C07A922-78E5-404C-B494-EC3F504B0709}" dt="2020-10-21T19:41:31.364" v="5348" actId="13244"/>
          <ac:spMkLst>
            <pc:docMk/>
            <pc:sldMk cId="3767521690" sldId="830"/>
            <ac:spMk id="2" creationId="{00000000-0000-0000-0000-000000000000}"/>
          </ac:spMkLst>
        </pc:spChg>
        <pc:picChg chg="mod">
          <ac:chgData name="Laible, Elizabeth" userId="cc99524a-59cf-4811-bbbd-4798cc24125f" providerId="ADAL" clId="{3C07A922-78E5-404C-B494-EC3F504B0709}" dt="2020-10-21T19:41:45.002" v="5349" actId="13244"/>
          <ac:picMkLst>
            <pc:docMk/>
            <pc:sldMk cId="3767521690" sldId="830"/>
            <ac:picMk id="7" creationId="{E36A0F04-300F-4DCF-ACDD-075889FB02E3}"/>
          </ac:picMkLst>
        </pc:picChg>
        <pc:picChg chg="mod">
          <ac:chgData name="Laible, Elizabeth" userId="cc99524a-59cf-4811-bbbd-4798cc24125f" providerId="ADAL" clId="{3C07A922-78E5-404C-B494-EC3F504B0709}" dt="2020-10-21T18:25:45.440" v="1615" actId="962"/>
          <ac:picMkLst>
            <pc:docMk/>
            <pc:sldMk cId="3767521690" sldId="830"/>
            <ac:picMk id="10" creationId="{0263F08C-4FC9-44B1-AFF6-6E00361C1E1E}"/>
          </ac:picMkLst>
        </pc:picChg>
        <pc:picChg chg="mod">
          <ac:chgData name="Laible, Elizabeth" userId="cc99524a-59cf-4811-bbbd-4798cc24125f" providerId="ADAL" clId="{3C07A922-78E5-404C-B494-EC3F504B0709}" dt="2020-10-21T18:25:35.996" v="1613" actId="962"/>
          <ac:picMkLst>
            <pc:docMk/>
            <pc:sldMk cId="3767521690" sldId="830"/>
            <ac:picMk id="11" creationId="{EA47B25E-4C61-4761-B04B-4E607E9889DB}"/>
          </ac:picMkLst>
        </pc:picChg>
      </pc:sldChg>
      <pc:sldChg chg="modSp add del ord addCm delCm modCm">
        <pc:chgData name="Laible, Elizabeth" userId="cc99524a-59cf-4811-bbbd-4798cc24125f" providerId="ADAL" clId="{3C07A922-78E5-404C-B494-EC3F504B0709}" dt="2020-10-22T13:26:52.378" v="5591" actId="2696"/>
        <pc:sldMkLst>
          <pc:docMk/>
          <pc:sldMk cId="609575785" sldId="831"/>
        </pc:sldMkLst>
        <pc:spChg chg="mod">
          <ac:chgData name="Laible, Elizabeth" userId="cc99524a-59cf-4811-bbbd-4798cc24125f" providerId="ADAL" clId="{3C07A922-78E5-404C-B494-EC3F504B0709}" dt="2020-10-21T21:38:37.492" v="5547" actId="20577"/>
          <ac:spMkLst>
            <pc:docMk/>
            <pc:sldMk cId="609575785" sldId="831"/>
            <ac:spMk id="2" creationId="{543759C9-6264-42E5-A68F-D0BDC02AF457}"/>
          </ac:spMkLst>
        </pc:spChg>
        <pc:spChg chg="mod">
          <ac:chgData name="Laible, Elizabeth" userId="cc99524a-59cf-4811-bbbd-4798cc24125f" providerId="ADAL" clId="{3C07A922-78E5-404C-B494-EC3F504B0709}" dt="2020-10-21T21:42:05.498" v="5590" actId="13926"/>
          <ac:spMkLst>
            <pc:docMk/>
            <pc:sldMk cId="609575785" sldId="831"/>
            <ac:spMk id="3" creationId="{47D84BED-DDAE-4CF0-98AC-4C477C2D8140}"/>
          </ac:spMkLst>
        </pc:spChg>
      </pc:sldChg>
    </pc:docChg>
  </pc:docChgLst>
  <pc:docChgLst>
    <pc:chgData name="Peterson, Amy" userId="8c14dd6b-6031-4383-8241-8af97fa7035b" providerId="ADAL" clId="{3537374B-4B08-4245-99EB-DFFEA89BD8B7}"/>
    <pc:docChg chg="custSel modSld">
      <pc:chgData name="Peterson, Amy" userId="8c14dd6b-6031-4383-8241-8af97fa7035b" providerId="ADAL" clId="{3537374B-4B08-4245-99EB-DFFEA89BD8B7}" dt="2020-10-22T12:02:15.976" v="11" actId="6549"/>
      <pc:docMkLst>
        <pc:docMk/>
      </pc:docMkLst>
      <pc:sldChg chg="delCm">
        <pc:chgData name="Peterson, Amy" userId="8c14dd6b-6031-4383-8241-8af97fa7035b" providerId="ADAL" clId="{3537374B-4B08-4245-99EB-DFFEA89BD8B7}" dt="2020-10-21T15:22:42.485" v="0" actId="1592"/>
        <pc:sldMkLst>
          <pc:docMk/>
          <pc:sldMk cId="2189840749" sldId="779"/>
        </pc:sldMkLst>
      </pc:sldChg>
      <pc:sldChg chg="delCm">
        <pc:chgData name="Peterson, Amy" userId="8c14dd6b-6031-4383-8241-8af97fa7035b" providerId="ADAL" clId="{3537374B-4B08-4245-99EB-DFFEA89BD8B7}" dt="2020-10-21T15:22:46.228" v="1" actId="1592"/>
        <pc:sldMkLst>
          <pc:docMk/>
          <pc:sldMk cId="1890093539" sldId="781"/>
        </pc:sldMkLst>
      </pc:sldChg>
      <pc:sldChg chg="delCm">
        <pc:chgData name="Peterson, Amy" userId="8c14dd6b-6031-4383-8241-8af97fa7035b" providerId="ADAL" clId="{3537374B-4B08-4245-99EB-DFFEA89BD8B7}" dt="2020-10-21T15:22:53.805" v="3" actId="1592"/>
        <pc:sldMkLst>
          <pc:docMk/>
          <pc:sldMk cId="2223041049" sldId="782"/>
        </pc:sldMkLst>
      </pc:sldChg>
      <pc:sldChg chg="delCm">
        <pc:chgData name="Peterson, Amy" userId="8c14dd6b-6031-4383-8241-8af97fa7035b" providerId="ADAL" clId="{3537374B-4B08-4245-99EB-DFFEA89BD8B7}" dt="2020-10-21T15:22:51.395" v="2" actId="1592"/>
        <pc:sldMkLst>
          <pc:docMk/>
          <pc:sldMk cId="3895530879" sldId="783"/>
        </pc:sldMkLst>
      </pc:sldChg>
      <pc:sldChg chg="delCm">
        <pc:chgData name="Peterson, Amy" userId="8c14dd6b-6031-4383-8241-8af97fa7035b" providerId="ADAL" clId="{3537374B-4B08-4245-99EB-DFFEA89BD8B7}" dt="2020-10-21T15:22:58.074" v="4" actId="1592"/>
        <pc:sldMkLst>
          <pc:docMk/>
          <pc:sldMk cId="3696490042" sldId="821"/>
        </pc:sldMkLst>
      </pc:sldChg>
      <pc:sldChg chg="modSp mod">
        <pc:chgData name="Peterson, Amy" userId="8c14dd6b-6031-4383-8241-8af97fa7035b" providerId="ADAL" clId="{3537374B-4B08-4245-99EB-DFFEA89BD8B7}" dt="2020-10-22T12:02:15.976" v="11" actId="6549"/>
        <pc:sldMkLst>
          <pc:docMk/>
          <pc:sldMk cId="609575785" sldId="831"/>
        </pc:sldMkLst>
        <pc:spChg chg="mod">
          <ac:chgData name="Peterson, Amy" userId="8c14dd6b-6031-4383-8241-8af97fa7035b" providerId="ADAL" clId="{3537374B-4B08-4245-99EB-DFFEA89BD8B7}" dt="2020-10-22T12:02:15.976" v="11" actId="6549"/>
          <ac:spMkLst>
            <pc:docMk/>
            <pc:sldMk cId="609575785" sldId="831"/>
            <ac:spMk id="3" creationId="{47D84BED-DDAE-4CF0-98AC-4C477C2D8140}"/>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87791342952299"/>
          <c:y val="7.03764320785598E-2"/>
          <c:w val="0.88235294117647101"/>
          <c:h val="0.75941080196399302"/>
        </c:manualLayout>
      </c:layout>
      <c:lineChart>
        <c:grouping val="standard"/>
        <c:varyColors val="0"/>
        <c:ser>
          <c:idx val="0"/>
          <c:order val="0"/>
          <c:tx>
            <c:strRef>
              <c:f>Sheet1!$A$2</c:f>
              <c:strCache>
                <c:ptCount val="1"/>
                <c:pt idx="0">
                  <c:v>Number Correct</c:v>
                </c:pt>
              </c:strCache>
            </c:strRef>
          </c:tx>
          <c:spPr>
            <a:ln w="11502">
              <a:solidFill>
                <a:srgbClr val="FFFF00"/>
              </a:solidFill>
              <a:prstDash val="solid"/>
            </a:ln>
          </c:spPr>
          <c:marker>
            <c:symbol val="diamond"/>
            <c:size val="9"/>
            <c:spPr>
              <a:solidFill>
                <a:srgbClr val="FF0000"/>
              </a:solidFill>
              <a:ln>
                <a:solidFill>
                  <a:srgbClr val="FF0000"/>
                </a:solidFill>
                <a:prstDash val="solid"/>
              </a:ln>
            </c:spPr>
          </c:marker>
          <c:cat>
            <c:numRef>
              <c:f>Sheet1!$B$1:$N$1</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Sheet1!$B$2:$N$2</c:f>
              <c:numCache>
                <c:formatCode>General</c:formatCode>
                <c:ptCount val="13"/>
                <c:pt idx="3">
                  <c:v>2</c:v>
                </c:pt>
                <c:pt idx="4">
                  <c:v>6</c:v>
                </c:pt>
                <c:pt idx="5">
                  <c:v>4</c:v>
                </c:pt>
                <c:pt idx="6">
                  <c:v>2</c:v>
                </c:pt>
                <c:pt idx="7">
                  <c:v>2</c:v>
                </c:pt>
              </c:numCache>
            </c:numRef>
          </c:val>
          <c:smooth val="0"/>
          <c:extLst>
            <c:ext xmlns:c16="http://schemas.microsoft.com/office/drawing/2014/chart" uri="{C3380CC4-5D6E-409C-BE32-E72D297353CC}">
              <c16:uniqueId val="{00000000-EB3A-4171-924C-44159FB86D7A}"/>
            </c:ext>
          </c:extLst>
        </c:ser>
        <c:ser>
          <c:idx val="1"/>
          <c:order val="1"/>
          <c:tx>
            <c:strRef>
              <c:f>Sheet1!$A$3</c:f>
              <c:strCache>
                <c:ptCount val="1"/>
              </c:strCache>
            </c:strRef>
          </c:tx>
          <c:spPr>
            <a:ln w="11502">
              <a:solidFill>
                <a:srgbClr val="FFFF00"/>
              </a:solidFill>
              <a:prstDash val="solid"/>
            </a:ln>
          </c:spPr>
          <c:marker>
            <c:symbol val="diamond"/>
            <c:size val="9"/>
            <c:spPr>
              <a:solidFill>
                <a:srgbClr val="FF0000"/>
              </a:solidFill>
              <a:ln>
                <a:solidFill>
                  <a:srgbClr val="FF0000"/>
                </a:solidFill>
                <a:prstDash val="solid"/>
              </a:ln>
            </c:spPr>
          </c:marker>
          <c:cat>
            <c:numRef>
              <c:f>Sheet1!$B$1:$N$1</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Sheet1!$B$3:$N$3</c:f>
              <c:numCache>
                <c:formatCode>General</c:formatCode>
                <c:ptCount val="13"/>
                <c:pt idx="8">
                  <c:v>10</c:v>
                </c:pt>
                <c:pt idx="9">
                  <c:v>8</c:v>
                </c:pt>
                <c:pt idx="10">
                  <c:v>10</c:v>
                </c:pt>
                <c:pt idx="11">
                  <c:v>14</c:v>
                </c:pt>
                <c:pt idx="12">
                  <c:v>12</c:v>
                </c:pt>
              </c:numCache>
            </c:numRef>
          </c:val>
          <c:smooth val="0"/>
          <c:extLst>
            <c:ext xmlns:c16="http://schemas.microsoft.com/office/drawing/2014/chart" uri="{C3380CC4-5D6E-409C-BE32-E72D297353CC}">
              <c16:uniqueId val="{00000001-EB3A-4171-924C-44159FB86D7A}"/>
            </c:ext>
          </c:extLst>
        </c:ser>
        <c:ser>
          <c:idx val="2"/>
          <c:order val="2"/>
          <c:tx>
            <c:strRef>
              <c:f>Sheet1!$A$4</c:f>
              <c:strCache>
                <c:ptCount val="1"/>
                <c:pt idx="0">
                  <c:v>baseline</c:v>
                </c:pt>
              </c:strCache>
            </c:strRef>
          </c:tx>
          <c:spPr>
            <a:ln w="23004">
              <a:solidFill>
                <a:srgbClr val="FF6600"/>
              </a:solidFill>
              <a:prstDash val="solid"/>
            </a:ln>
          </c:spPr>
          <c:marker>
            <c:symbol val="diamond"/>
            <c:size val="9"/>
            <c:spPr>
              <a:solidFill>
                <a:srgbClr val="FF6600"/>
              </a:solidFill>
              <a:ln>
                <a:solidFill>
                  <a:srgbClr val="FF6600"/>
                </a:solidFill>
                <a:prstDash val="solid"/>
              </a:ln>
            </c:spPr>
          </c:marker>
          <c:cat>
            <c:numRef>
              <c:f>Sheet1!$B$1:$N$1</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Sheet1!$B$4:$N$4</c:f>
              <c:numCache>
                <c:formatCode>General</c:formatCode>
                <c:ptCount val="13"/>
                <c:pt idx="0">
                  <c:v>1</c:v>
                </c:pt>
                <c:pt idx="1">
                  <c:v>3</c:v>
                </c:pt>
                <c:pt idx="2">
                  <c:v>2</c:v>
                </c:pt>
              </c:numCache>
            </c:numRef>
          </c:val>
          <c:smooth val="0"/>
          <c:extLst>
            <c:ext xmlns:c16="http://schemas.microsoft.com/office/drawing/2014/chart" uri="{C3380CC4-5D6E-409C-BE32-E72D297353CC}">
              <c16:uniqueId val="{00000002-EB3A-4171-924C-44159FB86D7A}"/>
            </c:ext>
          </c:extLst>
        </c:ser>
        <c:dLbls>
          <c:showLegendKey val="0"/>
          <c:showVal val="0"/>
          <c:showCatName val="0"/>
          <c:showSerName val="0"/>
          <c:showPercent val="0"/>
          <c:showBubbleSize val="0"/>
        </c:dLbls>
        <c:marker val="1"/>
        <c:smooth val="0"/>
        <c:axId val="1537303456"/>
        <c:axId val="1551755568"/>
      </c:lineChart>
      <c:catAx>
        <c:axId val="1537303456"/>
        <c:scaling>
          <c:orientation val="minMax"/>
        </c:scaling>
        <c:delete val="0"/>
        <c:axPos val="b"/>
        <c:title>
          <c:tx>
            <c:rich>
              <a:bodyPr/>
              <a:lstStyle/>
              <a:p>
                <a:pPr>
                  <a:defRPr/>
                </a:pPr>
                <a:r>
                  <a:rPr lang="en-US"/>
                  <a:t>Weeks</a:t>
                </a:r>
              </a:p>
            </c:rich>
          </c:tx>
          <c:layout>
            <c:manualLayout>
              <c:xMode val="edge"/>
              <c:yMode val="edge"/>
              <c:x val="0.49278579356270802"/>
              <c:y val="0.90998363338788901"/>
            </c:manualLayout>
          </c:layout>
          <c:overlay val="0"/>
          <c:spPr>
            <a:noFill/>
            <a:ln w="23004">
              <a:noFill/>
            </a:ln>
          </c:spPr>
        </c:title>
        <c:numFmt formatCode="General" sourceLinked="1"/>
        <c:majorTickMark val="cross"/>
        <c:minorTickMark val="none"/>
        <c:tickLblPos val="nextTo"/>
        <c:spPr>
          <a:ln w="2876">
            <a:solidFill>
              <a:schemeClr val="tx1"/>
            </a:solidFill>
            <a:prstDash val="solid"/>
          </a:ln>
        </c:spPr>
        <c:txPr>
          <a:bodyPr rot="0" vert="horz"/>
          <a:lstStyle/>
          <a:p>
            <a:pPr>
              <a:defRPr/>
            </a:pPr>
            <a:endParaRPr lang="en-US"/>
          </a:p>
        </c:txPr>
        <c:crossAx val="1551755568"/>
        <c:crosses val="autoZero"/>
        <c:auto val="0"/>
        <c:lblAlgn val="ctr"/>
        <c:lblOffset val="100"/>
        <c:tickLblSkip val="1"/>
        <c:tickMarkSkip val="1"/>
        <c:noMultiLvlLbl val="0"/>
      </c:catAx>
      <c:valAx>
        <c:axId val="1551755568"/>
        <c:scaling>
          <c:orientation val="minMax"/>
        </c:scaling>
        <c:delete val="0"/>
        <c:axPos val="l"/>
        <c:title>
          <c:tx>
            <c:rich>
              <a:bodyPr/>
              <a:lstStyle/>
              <a:p>
                <a:pPr>
                  <a:defRPr/>
                </a:pPr>
                <a:r>
                  <a:rPr lang="en-US"/>
                  <a:t>Number correct</a:t>
                </a:r>
              </a:p>
            </c:rich>
          </c:tx>
          <c:layout>
            <c:manualLayout>
              <c:xMode val="edge"/>
              <c:yMode val="edge"/>
              <c:x val="0"/>
              <c:y val="0.25695581014729901"/>
            </c:manualLayout>
          </c:layout>
          <c:overlay val="0"/>
          <c:spPr>
            <a:noFill/>
            <a:ln w="23004">
              <a:noFill/>
            </a:ln>
          </c:spPr>
        </c:title>
        <c:numFmt formatCode="General" sourceLinked="1"/>
        <c:majorTickMark val="out"/>
        <c:minorTickMark val="none"/>
        <c:tickLblPos val="nextTo"/>
        <c:spPr>
          <a:ln w="2876">
            <a:solidFill>
              <a:schemeClr val="tx1"/>
            </a:solidFill>
            <a:prstDash val="solid"/>
          </a:ln>
        </c:spPr>
        <c:txPr>
          <a:bodyPr rot="0" vert="horz"/>
          <a:lstStyle/>
          <a:p>
            <a:pPr>
              <a:defRPr/>
            </a:pPr>
            <a:endParaRPr lang="en-US"/>
          </a:p>
        </c:txPr>
        <c:crossAx val="1537303456"/>
        <c:crosses val="autoZero"/>
        <c:crossBetween val="between"/>
      </c:valAx>
      <c:spPr>
        <a:solidFill>
          <a:schemeClr val="accent1"/>
        </a:solidFill>
        <a:ln w="23004">
          <a:noFill/>
        </a:ln>
      </c:spPr>
    </c:plotArea>
    <c:plotVisOnly val="1"/>
    <c:dispBlanksAs val="gap"/>
    <c:showDLblsOverMax val="0"/>
  </c:chart>
  <c:spPr>
    <a:noFill/>
    <a:ln>
      <a:noFill/>
    </a:ln>
  </c:spPr>
  <c:txPr>
    <a:bodyPr/>
    <a:lstStyle/>
    <a:p>
      <a:pPr>
        <a:defRPr sz="1698" b="1" i="0" u="none" strike="noStrike" baseline="0">
          <a:solidFill>
            <a:schemeClr val="bg1"/>
          </a:solidFill>
          <a:latin typeface="Times New Roman"/>
          <a:ea typeface="Times New Roman"/>
          <a:cs typeface="Times New Roman"/>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87791342952299"/>
          <c:y val="7.03764320785598E-2"/>
          <c:w val="0.88235294117647101"/>
          <c:h val="0.75941080196399302"/>
        </c:manualLayout>
      </c:layout>
      <c:lineChart>
        <c:grouping val="standard"/>
        <c:varyColors val="0"/>
        <c:ser>
          <c:idx val="0"/>
          <c:order val="0"/>
          <c:tx>
            <c:strRef>
              <c:f>Sheet1!$A$2</c:f>
              <c:strCache>
                <c:ptCount val="1"/>
                <c:pt idx="0">
                  <c:v>Number Correct</c:v>
                </c:pt>
              </c:strCache>
            </c:strRef>
          </c:tx>
          <c:spPr>
            <a:ln w="11502">
              <a:solidFill>
                <a:srgbClr val="FFFF00"/>
              </a:solidFill>
              <a:prstDash val="solid"/>
            </a:ln>
          </c:spPr>
          <c:marker>
            <c:symbol val="diamond"/>
            <c:size val="9"/>
            <c:spPr>
              <a:solidFill>
                <a:srgbClr val="FF0000"/>
              </a:solidFill>
              <a:ln>
                <a:solidFill>
                  <a:srgbClr val="FF0000"/>
                </a:solidFill>
                <a:prstDash val="solid"/>
              </a:ln>
            </c:spPr>
          </c:marker>
          <c:cat>
            <c:numRef>
              <c:f>Sheet1!$B$1:$N$1</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Sheet1!$B$2:$N$2</c:f>
              <c:numCache>
                <c:formatCode>General</c:formatCode>
                <c:ptCount val="13"/>
                <c:pt idx="3">
                  <c:v>2</c:v>
                </c:pt>
                <c:pt idx="4">
                  <c:v>6</c:v>
                </c:pt>
                <c:pt idx="5">
                  <c:v>4</c:v>
                </c:pt>
                <c:pt idx="6">
                  <c:v>2</c:v>
                </c:pt>
                <c:pt idx="7">
                  <c:v>2</c:v>
                </c:pt>
              </c:numCache>
            </c:numRef>
          </c:val>
          <c:smooth val="0"/>
          <c:extLst>
            <c:ext xmlns:c16="http://schemas.microsoft.com/office/drawing/2014/chart" uri="{C3380CC4-5D6E-409C-BE32-E72D297353CC}">
              <c16:uniqueId val="{00000000-EB3A-4171-924C-44159FB86D7A}"/>
            </c:ext>
          </c:extLst>
        </c:ser>
        <c:ser>
          <c:idx val="1"/>
          <c:order val="1"/>
          <c:tx>
            <c:strRef>
              <c:f>Sheet1!$A$3</c:f>
              <c:strCache>
                <c:ptCount val="1"/>
              </c:strCache>
            </c:strRef>
          </c:tx>
          <c:spPr>
            <a:ln w="11502">
              <a:solidFill>
                <a:srgbClr val="FFFF00"/>
              </a:solidFill>
              <a:prstDash val="solid"/>
            </a:ln>
          </c:spPr>
          <c:marker>
            <c:symbol val="diamond"/>
            <c:size val="9"/>
            <c:spPr>
              <a:solidFill>
                <a:srgbClr val="FF0000"/>
              </a:solidFill>
              <a:ln>
                <a:solidFill>
                  <a:srgbClr val="FF0000"/>
                </a:solidFill>
                <a:prstDash val="solid"/>
              </a:ln>
            </c:spPr>
          </c:marker>
          <c:cat>
            <c:numRef>
              <c:f>Sheet1!$B$1:$N$1</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Sheet1!$B$3:$N$3</c:f>
              <c:numCache>
                <c:formatCode>General</c:formatCode>
                <c:ptCount val="13"/>
                <c:pt idx="8">
                  <c:v>10</c:v>
                </c:pt>
                <c:pt idx="9">
                  <c:v>8</c:v>
                </c:pt>
                <c:pt idx="10">
                  <c:v>10</c:v>
                </c:pt>
                <c:pt idx="11">
                  <c:v>14</c:v>
                </c:pt>
                <c:pt idx="12">
                  <c:v>12</c:v>
                </c:pt>
              </c:numCache>
            </c:numRef>
          </c:val>
          <c:smooth val="0"/>
          <c:extLst>
            <c:ext xmlns:c16="http://schemas.microsoft.com/office/drawing/2014/chart" uri="{C3380CC4-5D6E-409C-BE32-E72D297353CC}">
              <c16:uniqueId val="{00000001-EB3A-4171-924C-44159FB86D7A}"/>
            </c:ext>
          </c:extLst>
        </c:ser>
        <c:ser>
          <c:idx val="2"/>
          <c:order val="2"/>
          <c:tx>
            <c:strRef>
              <c:f>Sheet1!$A$4</c:f>
              <c:strCache>
                <c:ptCount val="1"/>
                <c:pt idx="0">
                  <c:v>baseline</c:v>
                </c:pt>
              </c:strCache>
            </c:strRef>
          </c:tx>
          <c:spPr>
            <a:ln w="23004">
              <a:solidFill>
                <a:srgbClr val="FF6600"/>
              </a:solidFill>
              <a:prstDash val="solid"/>
            </a:ln>
          </c:spPr>
          <c:marker>
            <c:symbol val="diamond"/>
            <c:size val="9"/>
            <c:spPr>
              <a:solidFill>
                <a:srgbClr val="FF6600"/>
              </a:solidFill>
              <a:ln>
                <a:solidFill>
                  <a:srgbClr val="FF6600"/>
                </a:solidFill>
                <a:prstDash val="solid"/>
              </a:ln>
            </c:spPr>
          </c:marker>
          <c:cat>
            <c:numRef>
              <c:f>Sheet1!$B$1:$N$1</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Sheet1!$B$4:$N$4</c:f>
              <c:numCache>
                <c:formatCode>General</c:formatCode>
                <c:ptCount val="13"/>
                <c:pt idx="0">
                  <c:v>1</c:v>
                </c:pt>
                <c:pt idx="1">
                  <c:v>3</c:v>
                </c:pt>
                <c:pt idx="2">
                  <c:v>2</c:v>
                </c:pt>
              </c:numCache>
            </c:numRef>
          </c:val>
          <c:smooth val="0"/>
          <c:extLst>
            <c:ext xmlns:c16="http://schemas.microsoft.com/office/drawing/2014/chart" uri="{C3380CC4-5D6E-409C-BE32-E72D297353CC}">
              <c16:uniqueId val="{00000002-EB3A-4171-924C-44159FB86D7A}"/>
            </c:ext>
          </c:extLst>
        </c:ser>
        <c:dLbls>
          <c:showLegendKey val="0"/>
          <c:showVal val="0"/>
          <c:showCatName val="0"/>
          <c:showSerName val="0"/>
          <c:showPercent val="0"/>
          <c:showBubbleSize val="0"/>
        </c:dLbls>
        <c:marker val="1"/>
        <c:smooth val="0"/>
        <c:axId val="1537303456"/>
        <c:axId val="1551755568"/>
      </c:lineChart>
      <c:catAx>
        <c:axId val="1537303456"/>
        <c:scaling>
          <c:orientation val="minMax"/>
        </c:scaling>
        <c:delete val="0"/>
        <c:axPos val="b"/>
        <c:title>
          <c:tx>
            <c:rich>
              <a:bodyPr/>
              <a:lstStyle/>
              <a:p>
                <a:pPr>
                  <a:defRPr/>
                </a:pPr>
                <a:r>
                  <a:rPr lang="en-US"/>
                  <a:t>Weeks</a:t>
                </a:r>
              </a:p>
            </c:rich>
          </c:tx>
          <c:layout>
            <c:manualLayout>
              <c:xMode val="edge"/>
              <c:yMode val="edge"/>
              <c:x val="0.49278579356270802"/>
              <c:y val="0.90998363338788901"/>
            </c:manualLayout>
          </c:layout>
          <c:overlay val="0"/>
          <c:spPr>
            <a:noFill/>
            <a:ln w="23004">
              <a:noFill/>
            </a:ln>
          </c:spPr>
        </c:title>
        <c:numFmt formatCode="General" sourceLinked="1"/>
        <c:majorTickMark val="cross"/>
        <c:minorTickMark val="none"/>
        <c:tickLblPos val="nextTo"/>
        <c:spPr>
          <a:ln w="2876">
            <a:solidFill>
              <a:schemeClr val="tx1"/>
            </a:solidFill>
            <a:prstDash val="solid"/>
          </a:ln>
        </c:spPr>
        <c:txPr>
          <a:bodyPr rot="0" vert="horz"/>
          <a:lstStyle/>
          <a:p>
            <a:pPr>
              <a:defRPr/>
            </a:pPr>
            <a:endParaRPr lang="en-US"/>
          </a:p>
        </c:txPr>
        <c:crossAx val="1551755568"/>
        <c:crosses val="autoZero"/>
        <c:auto val="0"/>
        <c:lblAlgn val="ctr"/>
        <c:lblOffset val="100"/>
        <c:tickLblSkip val="1"/>
        <c:tickMarkSkip val="1"/>
        <c:noMultiLvlLbl val="0"/>
      </c:catAx>
      <c:valAx>
        <c:axId val="1551755568"/>
        <c:scaling>
          <c:orientation val="minMax"/>
        </c:scaling>
        <c:delete val="0"/>
        <c:axPos val="l"/>
        <c:title>
          <c:tx>
            <c:rich>
              <a:bodyPr/>
              <a:lstStyle/>
              <a:p>
                <a:pPr>
                  <a:defRPr/>
                </a:pPr>
                <a:r>
                  <a:rPr lang="en-US"/>
                  <a:t>Number correct</a:t>
                </a:r>
              </a:p>
            </c:rich>
          </c:tx>
          <c:layout>
            <c:manualLayout>
              <c:xMode val="edge"/>
              <c:yMode val="edge"/>
              <c:x val="0"/>
              <c:y val="0.25695581014729901"/>
            </c:manualLayout>
          </c:layout>
          <c:overlay val="0"/>
          <c:spPr>
            <a:noFill/>
            <a:ln w="23004">
              <a:noFill/>
            </a:ln>
          </c:spPr>
        </c:title>
        <c:numFmt formatCode="General" sourceLinked="1"/>
        <c:majorTickMark val="out"/>
        <c:minorTickMark val="none"/>
        <c:tickLblPos val="nextTo"/>
        <c:spPr>
          <a:ln w="2876">
            <a:solidFill>
              <a:schemeClr val="tx1"/>
            </a:solidFill>
            <a:prstDash val="solid"/>
          </a:ln>
        </c:spPr>
        <c:txPr>
          <a:bodyPr rot="0" vert="horz"/>
          <a:lstStyle/>
          <a:p>
            <a:pPr>
              <a:defRPr/>
            </a:pPr>
            <a:endParaRPr lang="en-US"/>
          </a:p>
        </c:txPr>
        <c:crossAx val="1537303456"/>
        <c:crosses val="autoZero"/>
        <c:crossBetween val="between"/>
      </c:valAx>
      <c:spPr>
        <a:solidFill>
          <a:schemeClr val="accent1"/>
        </a:solidFill>
        <a:ln w="23004">
          <a:noFill/>
        </a:ln>
      </c:spPr>
    </c:plotArea>
    <c:plotVisOnly val="1"/>
    <c:dispBlanksAs val="gap"/>
    <c:showDLblsOverMax val="0"/>
  </c:chart>
  <c:spPr>
    <a:noFill/>
    <a:ln>
      <a:noFill/>
    </a:ln>
  </c:spPr>
  <c:txPr>
    <a:bodyPr/>
    <a:lstStyle/>
    <a:p>
      <a:pPr>
        <a:defRPr sz="1698" b="1" i="0" u="none" strike="noStrike" baseline="0">
          <a:solidFill>
            <a:schemeClr val="bg1"/>
          </a:solidFill>
          <a:latin typeface="Times New Roman"/>
          <a:ea typeface="Times New Roman"/>
          <a:cs typeface="Times New Roman"/>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7C5968-D77D-46C9-836B-01F137B60D4F}"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361F24FB-A029-42A0-9D96-014F335EDF92}">
      <dgm:prSet phldrT="[Text]"/>
      <dgm:spPr/>
      <dgm:t>
        <a:bodyPr/>
        <a:lstStyle/>
        <a:p>
          <a:r>
            <a:rPr lang="en-US" dirty="0"/>
            <a:t>Screen all students</a:t>
          </a:r>
        </a:p>
      </dgm:t>
    </dgm:pt>
    <dgm:pt modelId="{6E072734-4FE8-4F89-9E73-D62C96CF7C55}" type="parTrans" cxnId="{00AC092D-7E41-4575-B92A-CDEEB9CF0F12}">
      <dgm:prSet/>
      <dgm:spPr/>
      <dgm:t>
        <a:bodyPr/>
        <a:lstStyle/>
        <a:p>
          <a:endParaRPr lang="en-US"/>
        </a:p>
      </dgm:t>
    </dgm:pt>
    <dgm:pt modelId="{47B52143-06DA-4D50-B91E-825FA0689F1E}" type="sibTrans" cxnId="{00AC092D-7E41-4575-B92A-CDEEB9CF0F12}">
      <dgm:prSet/>
      <dgm:spPr/>
      <dgm:t>
        <a:bodyPr/>
        <a:lstStyle/>
        <a:p>
          <a:endParaRPr lang="en-US"/>
        </a:p>
      </dgm:t>
    </dgm:pt>
    <dgm:pt modelId="{FA367756-350F-4395-A4DA-C2EF611AB7E3}">
      <dgm:prSet phldrT="[Text]" custT="1"/>
      <dgm:spPr/>
      <dgm:t>
        <a:bodyPr/>
        <a:lstStyle/>
        <a:p>
          <a:r>
            <a:rPr lang="en-US" sz="1800" dirty="0">
              <a:solidFill>
                <a:schemeClr val="bg1"/>
              </a:solidFill>
            </a:rPr>
            <a:t>Administer Universal Screening using standardized procedures from your district</a:t>
          </a:r>
        </a:p>
      </dgm:t>
    </dgm:pt>
    <dgm:pt modelId="{0AA60E51-E73A-4E35-9823-24FA70F5A3B3}" type="parTrans" cxnId="{18922201-E113-4180-B02A-BBBC24F464E6}">
      <dgm:prSet/>
      <dgm:spPr/>
      <dgm:t>
        <a:bodyPr/>
        <a:lstStyle/>
        <a:p>
          <a:endParaRPr lang="en-US"/>
        </a:p>
      </dgm:t>
    </dgm:pt>
    <dgm:pt modelId="{7F21DFE7-A650-4BE6-A4F2-50610335903D}" type="sibTrans" cxnId="{18922201-E113-4180-B02A-BBBC24F464E6}">
      <dgm:prSet/>
      <dgm:spPr/>
      <dgm:t>
        <a:bodyPr/>
        <a:lstStyle/>
        <a:p>
          <a:endParaRPr lang="en-US"/>
        </a:p>
      </dgm:t>
    </dgm:pt>
    <dgm:pt modelId="{2C4C2EA1-035A-4E2D-ADCC-F66C234A3A22}">
      <dgm:prSet phldrT="[Text]"/>
      <dgm:spPr/>
      <dgm:t>
        <a:bodyPr/>
        <a:lstStyle/>
        <a:p>
          <a:r>
            <a:rPr lang="en-US" dirty="0"/>
            <a:t>Identify students at-risk or underperforming</a:t>
          </a:r>
        </a:p>
      </dgm:t>
    </dgm:pt>
    <dgm:pt modelId="{A2C61F26-C32E-487A-A933-AB5A6C3C8E7D}" type="parTrans" cxnId="{E4F84CC7-CC78-48E2-A9C8-1F206524A3BB}">
      <dgm:prSet/>
      <dgm:spPr/>
      <dgm:t>
        <a:bodyPr/>
        <a:lstStyle/>
        <a:p>
          <a:endParaRPr lang="en-US"/>
        </a:p>
      </dgm:t>
    </dgm:pt>
    <dgm:pt modelId="{4EBA7AA2-92FA-4D42-A921-F8C08C3585EB}" type="sibTrans" cxnId="{E4F84CC7-CC78-48E2-A9C8-1F206524A3BB}">
      <dgm:prSet/>
      <dgm:spPr/>
      <dgm:t>
        <a:bodyPr/>
        <a:lstStyle/>
        <a:p>
          <a:endParaRPr lang="en-US"/>
        </a:p>
      </dgm:t>
    </dgm:pt>
    <dgm:pt modelId="{5038E583-1C8A-4A9C-8712-3ADD8FA737B3}">
      <dgm:prSet phldrT="[Text]" custT="1"/>
      <dgm:spPr/>
      <dgm:t>
        <a:bodyPr/>
        <a:lstStyle/>
        <a:p>
          <a:r>
            <a:rPr lang="en-US" sz="1800" dirty="0">
              <a:solidFill>
                <a:schemeClr val="bg1"/>
              </a:solidFill>
            </a:rPr>
            <a:t>Administer Tier 2 Interventions  per your school plan</a:t>
          </a:r>
        </a:p>
      </dgm:t>
    </dgm:pt>
    <dgm:pt modelId="{C2A41D59-0018-4E13-BC45-64DAD9C14129}" type="parTrans" cxnId="{47FB81D5-5FBD-4A8F-9BB3-F559931A41A3}">
      <dgm:prSet/>
      <dgm:spPr/>
      <dgm:t>
        <a:bodyPr/>
        <a:lstStyle/>
        <a:p>
          <a:endParaRPr lang="en-US"/>
        </a:p>
      </dgm:t>
    </dgm:pt>
    <dgm:pt modelId="{81D6C7AB-A156-412D-8B9E-33E6B339A017}" type="sibTrans" cxnId="{47FB81D5-5FBD-4A8F-9BB3-F559931A41A3}">
      <dgm:prSet/>
      <dgm:spPr/>
      <dgm:t>
        <a:bodyPr/>
        <a:lstStyle/>
        <a:p>
          <a:endParaRPr lang="en-US"/>
        </a:p>
      </dgm:t>
    </dgm:pt>
    <dgm:pt modelId="{C8161BB5-6BB5-499E-8A38-F79010B35BFF}">
      <dgm:prSet phldrT="[Text]"/>
      <dgm:spPr/>
      <dgm:t>
        <a:bodyPr/>
        <a:lstStyle/>
        <a:p>
          <a:r>
            <a:rPr lang="en-US" dirty="0"/>
            <a:t>Identify students with intensive needs in math</a:t>
          </a:r>
        </a:p>
      </dgm:t>
    </dgm:pt>
    <dgm:pt modelId="{C066FDBE-1438-425A-B919-30AF8DFC2886}" type="parTrans" cxnId="{264396BC-C293-4083-A61A-43151FC6F06D}">
      <dgm:prSet/>
      <dgm:spPr/>
      <dgm:t>
        <a:bodyPr/>
        <a:lstStyle/>
        <a:p>
          <a:endParaRPr lang="en-US"/>
        </a:p>
      </dgm:t>
    </dgm:pt>
    <dgm:pt modelId="{66B4D3CA-6D6A-4663-974C-5EA5C84E24A3}" type="sibTrans" cxnId="{264396BC-C293-4083-A61A-43151FC6F06D}">
      <dgm:prSet/>
      <dgm:spPr/>
      <dgm:t>
        <a:bodyPr/>
        <a:lstStyle/>
        <a:p>
          <a:endParaRPr lang="en-US"/>
        </a:p>
      </dgm:t>
    </dgm:pt>
    <dgm:pt modelId="{7E573DB9-D397-4533-871E-0EE6EF5EEEFA}">
      <dgm:prSet phldrT="[Text]" custT="1"/>
      <dgm:spPr/>
      <dgm:t>
        <a:bodyPr/>
        <a:lstStyle/>
        <a:p>
          <a:r>
            <a:rPr lang="en-US" sz="1800" dirty="0">
              <a:solidFill>
                <a:schemeClr val="bg1"/>
              </a:solidFill>
            </a:rPr>
            <a:t>Students with IEPs in math</a:t>
          </a:r>
        </a:p>
      </dgm:t>
    </dgm:pt>
    <dgm:pt modelId="{668D9F65-5FB1-4FCE-AF7A-12CA135850BF}" type="parTrans" cxnId="{D7E77A2E-28F9-4ECF-A6D3-9D83FA695E20}">
      <dgm:prSet/>
      <dgm:spPr/>
      <dgm:t>
        <a:bodyPr/>
        <a:lstStyle/>
        <a:p>
          <a:endParaRPr lang="en-US"/>
        </a:p>
      </dgm:t>
    </dgm:pt>
    <dgm:pt modelId="{43574452-DF0D-472F-BB6F-6A2EBA60FB13}" type="sibTrans" cxnId="{D7E77A2E-28F9-4ECF-A6D3-9D83FA695E20}">
      <dgm:prSet/>
      <dgm:spPr/>
      <dgm:t>
        <a:bodyPr/>
        <a:lstStyle/>
        <a:p>
          <a:endParaRPr lang="en-US"/>
        </a:p>
      </dgm:t>
    </dgm:pt>
    <dgm:pt modelId="{54D680E7-E0D1-4631-8D3A-CA121B8CEBB1}">
      <dgm:prSet phldrT="[Text]" custT="1"/>
      <dgm:spPr/>
      <dgm:t>
        <a:bodyPr/>
        <a:lstStyle/>
        <a:p>
          <a:r>
            <a:rPr lang="en-US" sz="1800" dirty="0">
              <a:solidFill>
                <a:schemeClr val="bg1"/>
              </a:solidFill>
            </a:rPr>
            <a:t>Lowest performing on Universal Screener</a:t>
          </a:r>
        </a:p>
      </dgm:t>
    </dgm:pt>
    <dgm:pt modelId="{69C0434E-BD2A-42CA-8D81-E271825F2E4B}" type="parTrans" cxnId="{8D9A590E-5D15-4866-A885-21DEC6238C3E}">
      <dgm:prSet/>
      <dgm:spPr/>
      <dgm:t>
        <a:bodyPr/>
        <a:lstStyle/>
        <a:p>
          <a:endParaRPr lang="en-US"/>
        </a:p>
      </dgm:t>
    </dgm:pt>
    <dgm:pt modelId="{0F7091A9-274A-4029-8C71-F5234594F00E}" type="sibTrans" cxnId="{8D9A590E-5D15-4866-A885-21DEC6238C3E}">
      <dgm:prSet/>
      <dgm:spPr/>
      <dgm:t>
        <a:bodyPr/>
        <a:lstStyle/>
        <a:p>
          <a:endParaRPr lang="en-US"/>
        </a:p>
      </dgm:t>
    </dgm:pt>
    <dgm:pt modelId="{01D659C5-12A7-4421-A7E9-6B7D7697EDED}" type="pres">
      <dgm:prSet presAssocID="{1A7C5968-D77D-46C9-836B-01F137B60D4F}" presName="rootnode" presStyleCnt="0">
        <dgm:presLayoutVars>
          <dgm:chMax/>
          <dgm:chPref/>
          <dgm:dir/>
          <dgm:animLvl val="lvl"/>
        </dgm:presLayoutVars>
      </dgm:prSet>
      <dgm:spPr/>
    </dgm:pt>
    <dgm:pt modelId="{7462E25F-CA10-451F-87DF-35DADA62D5FA}" type="pres">
      <dgm:prSet presAssocID="{361F24FB-A029-42A0-9D96-014F335EDF92}" presName="composite" presStyleCnt="0"/>
      <dgm:spPr/>
    </dgm:pt>
    <dgm:pt modelId="{8BAE8A41-BCE1-4D50-84EA-3BC289BA8BAB}" type="pres">
      <dgm:prSet presAssocID="{361F24FB-A029-42A0-9D96-014F335EDF92}" presName="bentUpArrow1" presStyleLbl="alignImgPlace1" presStyleIdx="0" presStyleCnt="2"/>
      <dgm:spPr/>
    </dgm:pt>
    <dgm:pt modelId="{1C334736-F67C-4046-89DA-756B40EE60A2}" type="pres">
      <dgm:prSet presAssocID="{361F24FB-A029-42A0-9D96-014F335EDF92}" presName="ParentText" presStyleLbl="node1" presStyleIdx="0" presStyleCnt="3">
        <dgm:presLayoutVars>
          <dgm:chMax val="1"/>
          <dgm:chPref val="1"/>
          <dgm:bulletEnabled val="1"/>
        </dgm:presLayoutVars>
      </dgm:prSet>
      <dgm:spPr/>
    </dgm:pt>
    <dgm:pt modelId="{6860B084-BDA3-409E-A060-C1CB418C6E4D}" type="pres">
      <dgm:prSet presAssocID="{361F24FB-A029-42A0-9D96-014F335EDF92}" presName="ChildText" presStyleLbl="revTx" presStyleIdx="0" presStyleCnt="3" custScaleX="167174" custLinFactNeighborX="33560" custLinFactNeighborY="1199">
        <dgm:presLayoutVars>
          <dgm:chMax val="0"/>
          <dgm:chPref val="0"/>
          <dgm:bulletEnabled val="1"/>
        </dgm:presLayoutVars>
      </dgm:prSet>
      <dgm:spPr/>
    </dgm:pt>
    <dgm:pt modelId="{C49030A5-8340-440D-B7FB-692A11DBC8C0}" type="pres">
      <dgm:prSet presAssocID="{47B52143-06DA-4D50-B91E-825FA0689F1E}" presName="sibTrans" presStyleCnt="0"/>
      <dgm:spPr/>
    </dgm:pt>
    <dgm:pt modelId="{E5556C1B-D3FE-4D67-B6D0-1CA4E6EE6A83}" type="pres">
      <dgm:prSet presAssocID="{2C4C2EA1-035A-4E2D-ADCC-F66C234A3A22}" presName="composite" presStyleCnt="0"/>
      <dgm:spPr/>
    </dgm:pt>
    <dgm:pt modelId="{5C3F5431-2B90-43BD-946B-AE4FBA47FF29}" type="pres">
      <dgm:prSet presAssocID="{2C4C2EA1-035A-4E2D-ADCC-F66C234A3A22}" presName="bentUpArrow1" presStyleLbl="alignImgPlace1" presStyleIdx="1" presStyleCnt="2"/>
      <dgm:spPr/>
    </dgm:pt>
    <dgm:pt modelId="{840D9A5B-A45C-407D-8660-CA9FD6962745}" type="pres">
      <dgm:prSet presAssocID="{2C4C2EA1-035A-4E2D-ADCC-F66C234A3A22}" presName="ParentText" presStyleLbl="node1" presStyleIdx="1" presStyleCnt="3">
        <dgm:presLayoutVars>
          <dgm:chMax val="1"/>
          <dgm:chPref val="1"/>
          <dgm:bulletEnabled val="1"/>
        </dgm:presLayoutVars>
      </dgm:prSet>
      <dgm:spPr/>
    </dgm:pt>
    <dgm:pt modelId="{B9334CB1-6F57-4DF9-9385-72ED1A8C25D2}" type="pres">
      <dgm:prSet presAssocID="{2C4C2EA1-035A-4E2D-ADCC-F66C234A3A22}" presName="ChildText" presStyleLbl="revTx" presStyleIdx="1" presStyleCnt="3" custScaleX="174102" custLinFactNeighborX="38221" custLinFactNeighborY="2397">
        <dgm:presLayoutVars>
          <dgm:chMax val="0"/>
          <dgm:chPref val="0"/>
          <dgm:bulletEnabled val="1"/>
        </dgm:presLayoutVars>
      </dgm:prSet>
      <dgm:spPr/>
    </dgm:pt>
    <dgm:pt modelId="{C5BA83B8-4E7B-4B9F-BE1B-6C0BFF4D553D}" type="pres">
      <dgm:prSet presAssocID="{4EBA7AA2-92FA-4D42-A921-F8C08C3585EB}" presName="sibTrans" presStyleCnt="0"/>
      <dgm:spPr/>
    </dgm:pt>
    <dgm:pt modelId="{F925AEC5-C340-4187-A45B-453C15F00604}" type="pres">
      <dgm:prSet presAssocID="{C8161BB5-6BB5-499E-8A38-F79010B35BFF}" presName="composite" presStyleCnt="0"/>
      <dgm:spPr/>
    </dgm:pt>
    <dgm:pt modelId="{30B94086-07BD-4822-AD18-270B3169DEB3}" type="pres">
      <dgm:prSet presAssocID="{C8161BB5-6BB5-499E-8A38-F79010B35BFF}" presName="ParentText" presStyleLbl="node1" presStyleIdx="2" presStyleCnt="3">
        <dgm:presLayoutVars>
          <dgm:chMax val="1"/>
          <dgm:chPref val="1"/>
          <dgm:bulletEnabled val="1"/>
        </dgm:presLayoutVars>
      </dgm:prSet>
      <dgm:spPr/>
    </dgm:pt>
    <dgm:pt modelId="{FCDE10C9-9266-49AC-89E3-838F024A880D}" type="pres">
      <dgm:prSet presAssocID="{C8161BB5-6BB5-499E-8A38-F79010B35BFF}" presName="FinalChildText" presStyleLbl="revTx" presStyleIdx="2" presStyleCnt="3" custScaleX="206585" custLinFactNeighborX="51273" custLinFactNeighborY="3596">
        <dgm:presLayoutVars>
          <dgm:chMax val="0"/>
          <dgm:chPref val="0"/>
          <dgm:bulletEnabled val="1"/>
        </dgm:presLayoutVars>
      </dgm:prSet>
      <dgm:spPr/>
    </dgm:pt>
  </dgm:ptLst>
  <dgm:cxnLst>
    <dgm:cxn modelId="{18922201-E113-4180-B02A-BBBC24F464E6}" srcId="{361F24FB-A029-42A0-9D96-014F335EDF92}" destId="{FA367756-350F-4395-A4DA-C2EF611AB7E3}" srcOrd="0" destOrd="0" parTransId="{0AA60E51-E73A-4E35-9823-24FA70F5A3B3}" sibTransId="{7F21DFE7-A650-4BE6-A4F2-50610335903D}"/>
    <dgm:cxn modelId="{B507C502-BFD3-4054-91B6-282580C2E990}" type="presOf" srcId="{361F24FB-A029-42A0-9D96-014F335EDF92}" destId="{1C334736-F67C-4046-89DA-756B40EE60A2}" srcOrd="0" destOrd="0" presId="urn:microsoft.com/office/officeart/2005/8/layout/StepDownProcess"/>
    <dgm:cxn modelId="{8D9A590E-5D15-4866-A885-21DEC6238C3E}" srcId="{C8161BB5-6BB5-499E-8A38-F79010B35BFF}" destId="{54D680E7-E0D1-4631-8D3A-CA121B8CEBB1}" srcOrd="1" destOrd="0" parTransId="{69C0434E-BD2A-42CA-8D81-E271825F2E4B}" sibTransId="{0F7091A9-274A-4029-8C71-F5234594F00E}"/>
    <dgm:cxn modelId="{E7B82029-BD7B-4DDE-9FDE-FD6589E10E85}" type="presOf" srcId="{54D680E7-E0D1-4631-8D3A-CA121B8CEBB1}" destId="{FCDE10C9-9266-49AC-89E3-838F024A880D}" srcOrd="0" destOrd="1" presId="urn:microsoft.com/office/officeart/2005/8/layout/StepDownProcess"/>
    <dgm:cxn modelId="{00AC092D-7E41-4575-B92A-CDEEB9CF0F12}" srcId="{1A7C5968-D77D-46C9-836B-01F137B60D4F}" destId="{361F24FB-A029-42A0-9D96-014F335EDF92}" srcOrd="0" destOrd="0" parTransId="{6E072734-4FE8-4F89-9E73-D62C96CF7C55}" sibTransId="{47B52143-06DA-4D50-B91E-825FA0689F1E}"/>
    <dgm:cxn modelId="{D7E77A2E-28F9-4ECF-A6D3-9D83FA695E20}" srcId="{C8161BB5-6BB5-499E-8A38-F79010B35BFF}" destId="{7E573DB9-D397-4533-871E-0EE6EF5EEEFA}" srcOrd="0" destOrd="0" parTransId="{668D9F65-5FB1-4FCE-AF7A-12CA135850BF}" sibTransId="{43574452-DF0D-472F-BB6F-6A2EBA60FB13}"/>
    <dgm:cxn modelId="{3E7B762F-7A34-492D-A332-11FC4244F483}" type="presOf" srcId="{7E573DB9-D397-4533-871E-0EE6EF5EEEFA}" destId="{FCDE10C9-9266-49AC-89E3-838F024A880D}" srcOrd="0" destOrd="0" presId="urn:microsoft.com/office/officeart/2005/8/layout/StepDownProcess"/>
    <dgm:cxn modelId="{4571767B-16C5-451C-ACE0-59A161B55138}" type="presOf" srcId="{C8161BB5-6BB5-499E-8A38-F79010B35BFF}" destId="{30B94086-07BD-4822-AD18-270B3169DEB3}" srcOrd="0" destOrd="0" presId="urn:microsoft.com/office/officeart/2005/8/layout/StepDownProcess"/>
    <dgm:cxn modelId="{F2160590-697D-4EFE-9C19-02C69DBBF15E}" type="presOf" srcId="{FA367756-350F-4395-A4DA-C2EF611AB7E3}" destId="{6860B084-BDA3-409E-A060-C1CB418C6E4D}" srcOrd="0" destOrd="0" presId="urn:microsoft.com/office/officeart/2005/8/layout/StepDownProcess"/>
    <dgm:cxn modelId="{6487E195-A00D-4757-844B-614A15BA5774}" type="presOf" srcId="{2C4C2EA1-035A-4E2D-ADCC-F66C234A3A22}" destId="{840D9A5B-A45C-407D-8660-CA9FD6962745}" srcOrd="0" destOrd="0" presId="urn:microsoft.com/office/officeart/2005/8/layout/StepDownProcess"/>
    <dgm:cxn modelId="{264396BC-C293-4083-A61A-43151FC6F06D}" srcId="{1A7C5968-D77D-46C9-836B-01F137B60D4F}" destId="{C8161BB5-6BB5-499E-8A38-F79010B35BFF}" srcOrd="2" destOrd="0" parTransId="{C066FDBE-1438-425A-B919-30AF8DFC2886}" sibTransId="{66B4D3CA-6D6A-4663-974C-5EA5C84E24A3}"/>
    <dgm:cxn modelId="{E4F84CC7-CC78-48E2-A9C8-1F206524A3BB}" srcId="{1A7C5968-D77D-46C9-836B-01F137B60D4F}" destId="{2C4C2EA1-035A-4E2D-ADCC-F66C234A3A22}" srcOrd="1" destOrd="0" parTransId="{A2C61F26-C32E-487A-A933-AB5A6C3C8E7D}" sibTransId="{4EBA7AA2-92FA-4D42-A921-F8C08C3585EB}"/>
    <dgm:cxn modelId="{47FB81D5-5FBD-4A8F-9BB3-F559931A41A3}" srcId="{2C4C2EA1-035A-4E2D-ADCC-F66C234A3A22}" destId="{5038E583-1C8A-4A9C-8712-3ADD8FA737B3}" srcOrd="0" destOrd="0" parTransId="{C2A41D59-0018-4E13-BC45-64DAD9C14129}" sibTransId="{81D6C7AB-A156-412D-8B9E-33E6B339A017}"/>
    <dgm:cxn modelId="{6AB2B7DD-8640-4285-89FA-0DFEB804C62E}" type="presOf" srcId="{5038E583-1C8A-4A9C-8712-3ADD8FA737B3}" destId="{B9334CB1-6F57-4DF9-9385-72ED1A8C25D2}" srcOrd="0" destOrd="0" presId="urn:microsoft.com/office/officeart/2005/8/layout/StepDownProcess"/>
    <dgm:cxn modelId="{4F43C4E4-67EB-452D-84F5-0519BB7DACE3}" type="presOf" srcId="{1A7C5968-D77D-46C9-836B-01F137B60D4F}" destId="{01D659C5-12A7-4421-A7E9-6B7D7697EDED}" srcOrd="0" destOrd="0" presId="urn:microsoft.com/office/officeart/2005/8/layout/StepDownProcess"/>
    <dgm:cxn modelId="{24E524AE-3535-441F-84EA-F1D9B5B4FACA}" type="presParOf" srcId="{01D659C5-12A7-4421-A7E9-6B7D7697EDED}" destId="{7462E25F-CA10-451F-87DF-35DADA62D5FA}" srcOrd="0" destOrd="0" presId="urn:microsoft.com/office/officeart/2005/8/layout/StepDownProcess"/>
    <dgm:cxn modelId="{298ADB38-B8BD-414E-9826-3E23B6C50D5C}" type="presParOf" srcId="{7462E25F-CA10-451F-87DF-35DADA62D5FA}" destId="{8BAE8A41-BCE1-4D50-84EA-3BC289BA8BAB}" srcOrd="0" destOrd="0" presId="urn:microsoft.com/office/officeart/2005/8/layout/StepDownProcess"/>
    <dgm:cxn modelId="{4CD207CA-C91A-476A-B94F-147C9E153131}" type="presParOf" srcId="{7462E25F-CA10-451F-87DF-35DADA62D5FA}" destId="{1C334736-F67C-4046-89DA-756B40EE60A2}" srcOrd="1" destOrd="0" presId="urn:microsoft.com/office/officeart/2005/8/layout/StepDownProcess"/>
    <dgm:cxn modelId="{5005D8B1-3975-4B8C-816A-6DE4ADC0903F}" type="presParOf" srcId="{7462E25F-CA10-451F-87DF-35DADA62D5FA}" destId="{6860B084-BDA3-409E-A060-C1CB418C6E4D}" srcOrd="2" destOrd="0" presId="urn:microsoft.com/office/officeart/2005/8/layout/StepDownProcess"/>
    <dgm:cxn modelId="{709CD558-905E-4BAF-AC8A-79372039900F}" type="presParOf" srcId="{01D659C5-12A7-4421-A7E9-6B7D7697EDED}" destId="{C49030A5-8340-440D-B7FB-692A11DBC8C0}" srcOrd="1" destOrd="0" presId="urn:microsoft.com/office/officeart/2005/8/layout/StepDownProcess"/>
    <dgm:cxn modelId="{9AC35C29-3D60-4372-8263-0CD48754A381}" type="presParOf" srcId="{01D659C5-12A7-4421-A7E9-6B7D7697EDED}" destId="{E5556C1B-D3FE-4D67-B6D0-1CA4E6EE6A83}" srcOrd="2" destOrd="0" presId="urn:microsoft.com/office/officeart/2005/8/layout/StepDownProcess"/>
    <dgm:cxn modelId="{DE6670A9-0BAC-436C-838C-E4F06D9BD915}" type="presParOf" srcId="{E5556C1B-D3FE-4D67-B6D0-1CA4E6EE6A83}" destId="{5C3F5431-2B90-43BD-946B-AE4FBA47FF29}" srcOrd="0" destOrd="0" presId="urn:microsoft.com/office/officeart/2005/8/layout/StepDownProcess"/>
    <dgm:cxn modelId="{1323A54B-3D83-4CA9-A9C8-19A036428EB9}" type="presParOf" srcId="{E5556C1B-D3FE-4D67-B6D0-1CA4E6EE6A83}" destId="{840D9A5B-A45C-407D-8660-CA9FD6962745}" srcOrd="1" destOrd="0" presId="urn:microsoft.com/office/officeart/2005/8/layout/StepDownProcess"/>
    <dgm:cxn modelId="{722B80BD-87BE-4A92-A3CD-4FBAF2BA96E7}" type="presParOf" srcId="{E5556C1B-D3FE-4D67-B6D0-1CA4E6EE6A83}" destId="{B9334CB1-6F57-4DF9-9385-72ED1A8C25D2}" srcOrd="2" destOrd="0" presId="urn:microsoft.com/office/officeart/2005/8/layout/StepDownProcess"/>
    <dgm:cxn modelId="{6E349FB8-072F-4B7E-A1F8-A1A92EFE1916}" type="presParOf" srcId="{01D659C5-12A7-4421-A7E9-6B7D7697EDED}" destId="{C5BA83B8-4E7B-4B9F-BE1B-6C0BFF4D553D}" srcOrd="3" destOrd="0" presId="urn:microsoft.com/office/officeart/2005/8/layout/StepDownProcess"/>
    <dgm:cxn modelId="{03FF7870-992E-4504-937C-E47EE3A880B7}" type="presParOf" srcId="{01D659C5-12A7-4421-A7E9-6B7D7697EDED}" destId="{F925AEC5-C340-4187-A45B-453C15F00604}" srcOrd="4" destOrd="0" presId="urn:microsoft.com/office/officeart/2005/8/layout/StepDownProcess"/>
    <dgm:cxn modelId="{7EFFAFB5-B4DE-4480-8D10-8D52821244D2}" type="presParOf" srcId="{F925AEC5-C340-4187-A45B-453C15F00604}" destId="{30B94086-07BD-4822-AD18-270B3169DEB3}" srcOrd="0" destOrd="0" presId="urn:microsoft.com/office/officeart/2005/8/layout/StepDownProcess"/>
    <dgm:cxn modelId="{7B5316BB-6137-42D9-BDCC-117FA8DAEEF4}" type="presParOf" srcId="{F925AEC5-C340-4187-A45B-453C15F00604}" destId="{FCDE10C9-9266-49AC-89E3-838F024A880D}"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435780-9E33-4151-87D7-3DE7529DBF7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D922515-C566-43EC-AA47-A227AED98063}">
      <dgm:prSet phldrT="[Text]" custT="1"/>
      <dgm:spPr>
        <a:solidFill>
          <a:schemeClr val="accent2"/>
        </a:solidFill>
        <a:ln>
          <a:solidFill>
            <a:schemeClr val="accent2"/>
          </a:solidFill>
        </a:ln>
      </dgm:spPr>
      <dgm:t>
        <a:bodyPr/>
        <a:lstStyle/>
        <a:p>
          <a:r>
            <a:rPr lang="en-US" sz="1400" dirty="0">
              <a:solidFill>
                <a:schemeClr val="tx1"/>
              </a:solidFill>
            </a:rPr>
            <a:t>1</a:t>
          </a:r>
        </a:p>
      </dgm:t>
    </dgm:pt>
    <dgm:pt modelId="{92A83B5F-0023-4E70-B2F9-024703D27D8B}" type="parTrans" cxnId="{2F8F002C-D724-448E-A43C-7AF93A8EC7D5}">
      <dgm:prSet/>
      <dgm:spPr/>
      <dgm:t>
        <a:bodyPr/>
        <a:lstStyle/>
        <a:p>
          <a:endParaRPr lang="en-US" sz="1400"/>
        </a:p>
      </dgm:t>
    </dgm:pt>
    <dgm:pt modelId="{896E63CA-7ECC-4215-A26B-6208B96147E4}" type="sibTrans" cxnId="{2F8F002C-D724-448E-A43C-7AF93A8EC7D5}">
      <dgm:prSet/>
      <dgm:spPr/>
      <dgm:t>
        <a:bodyPr/>
        <a:lstStyle/>
        <a:p>
          <a:endParaRPr lang="en-US" sz="1400"/>
        </a:p>
      </dgm:t>
    </dgm:pt>
    <dgm:pt modelId="{61F4B09E-0FA7-4558-81CC-103CF9BE7D6D}">
      <dgm:prSet phldrT="[Text]" custT="1"/>
      <dgm:spPr/>
      <dgm:t>
        <a:bodyPr/>
        <a:lstStyle/>
        <a:p>
          <a:r>
            <a:rPr lang="en-US" sz="1800" dirty="0"/>
            <a:t>Establish that there is a Tier 2 validated intervention program in place</a:t>
          </a:r>
        </a:p>
      </dgm:t>
    </dgm:pt>
    <dgm:pt modelId="{EA2DD3B5-2641-4EB7-BB74-00862FBA74D1}" type="parTrans" cxnId="{3D7C4AC4-7433-4A69-A783-ECB6AE192D72}">
      <dgm:prSet/>
      <dgm:spPr/>
      <dgm:t>
        <a:bodyPr/>
        <a:lstStyle/>
        <a:p>
          <a:endParaRPr lang="en-US" sz="1400"/>
        </a:p>
      </dgm:t>
    </dgm:pt>
    <dgm:pt modelId="{3E87AD64-A193-465D-902B-B43615B33201}" type="sibTrans" cxnId="{3D7C4AC4-7433-4A69-A783-ECB6AE192D72}">
      <dgm:prSet/>
      <dgm:spPr/>
      <dgm:t>
        <a:bodyPr/>
        <a:lstStyle/>
        <a:p>
          <a:endParaRPr lang="en-US" sz="1400"/>
        </a:p>
      </dgm:t>
    </dgm:pt>
    <dgm:pt modelId="{1228512C-9B61-49CA-9236-39AA928EF898}">
      <dgm:prSet phldrT="[Text]" custT="1"/>
      <dgm:spPr>
        <a:solidFill>
          <a:srgbClr val="92D050"/>
        </a:solidFill>
      </dgm:spPr>
      <dgm:t>
        <a:bodyPr/>
        <a:lstStyle/>
        <a:p>
          <a:r>
            <a:rPr lang="en-US" sz="1400" dirty="0">
              <a:solidFill>
                <a:schemeClr val="tx1"/>
              </a:solidFill>
            </a:rPr>
            <a:t>2</a:t>
          </a:r>
        </a:p>
      </dgm:t>
    </dgm:pt>
    <dgm:pt modelId="{0D7BABCE-9272-4C74-AB96-6D0CE25C4C21}" type="parTrans" cxnId="{E2EA026D-3B05-4D6F-B19D-77F72DA48E93}">
      <dgm:prSet/>
      <dgm:spPr/>
      <dgm:t>
        <a:bodyPr/>
        <a:lstStyle/>
        <a:p>
          <a:endParaRPr lang="en-US" sz="1400"/>
        </a:p>
      </dgm:t>
    </dgm:pt>
    <dgm:pt modelId="{3EE94070-5D34-404E-9F9F-62BB988CFEE0}" type="sibTrans" cxnId="{E2EA026D-3B05-4D6F-B19D-77F72DA48E93}">
      <dgm:prSet/>
      <dgm:spPr/>
      <dgm:t>
        <a:bodyPr/>
        <a:lstStyle/>
        <a:p>
          <a:endParaRPr lang="en-US" sz="1400"/>
        </a:p>
      </dgm:t>
    </dgm:pt>
    <dgm:pt modelId="{8D5AC78A-446A-4803-9D81-4C975AFAF5D0}">
      <dgm:prSet phldrT="[Text]" custT="1"/>
      <dgm:spPr/>
      <dgm:t>
        <a:bodyPr/>
        <a:lstStyle/>
        <a:p>
          <a:r>
            <a:rPr lang="en-US" sz="1800" b="0" dirty="0">
              <a:solidFill>
                <a:schemeClr val="tx1"/>
              </a:solidFill>
              <a:latin typeface="+mn-lt"/>
            </a:rPr>
            <a:t>Progress monitor</a:t>
          </a:r>
        </a:p>
      </dgm:t>
    </dgm:pt>
    <dgm:pt modelId="{91D1B573-5420-4BE2-AE58-768078801C51}" type="parTrans" cxnId="{48034CFD-FADE-4304-A9F0-62553F6BB0C9}">
      <dgm:prSet/>
      <dgm:spPr/>
      <dgm:t>
        <a:bodyPr/>
        <a:lstStyle/>
        <a:p>
          <a:endParaRPr lang="en-US" sz="1400"/>
        </a:p>
      </dgm:t>
    </dgm:pt>
    <dgm:pt modelId="{EF0E226C-8750-4244-A368-2EF91CD14A44}" type="sibTrans" cxnId="{48034CFD-FADE-4304-A9F0-62553F6BB0C9}">
      <dgm:prSet/>
      <dgm:spPr/>
      <dgm:t>
        <a:bodyPr/>
        <a:lstStyle/>
        <a:p>
          <a:endParaRPr lang="en-US" sz="1400"/>
        </a:p>
      </dgm:t>
    </dgm:pt>
    <dgm:pt modelId="{488B8D5E-3104-4219-8E0F-81BB8181B4AF}">
      <dgm:prSet phldrT="[Text]" custT="1"/>
      <dgm:spPr/>
      <dgm:t>
        <a:bodyPr/>
        <a:lstStyle/>
        <a:p>
          <a:r>
            <a:rPr lang="en-US" sz="1800" b="0" dirty="0">
              <a:solidFill>
                <a:schemeClr val="tx1"/>
              </a:solidFill>
              <a:latin typeface="+mn-lt"/>
            </a:rPr>
            <a:t>Establish a present level</a:t>
          </a:r>
        </a:p>
      </dgm:t>
    </dgm:pt>
    <dgm:pt modelId="{75051BAD-8083-4FD5-8D10-C93EC26A4A35}" type="parTrans" cxnId="{05B0C7E1-34E4-4DF9-BD61-3C1C622522EC}">
      <dgm:prSet/>
      <dgm:spPr/>
      <dgm:t>
        <a:bodyPr/>
        <a:lstStyle/>
        <a:p>
          <a:endParaRPr lang="en-US" sz="1400"/>
        </a:p>
      </dgm:t>
    </dgm:pt>
    <dgm:pt modelId="{3ED1BB76-E71B-471D-BE70-DA17E86620AB}" type="sibTrans" cxnId="{05B0C7E1-34E4-4DF9-BD61-3C1C622522EC}">
      <dgm:prSet/>
      <dgm:spPr/>
      <dgm:t>
        <a:bodyPr/>
        <a:lstStyle/>
        <a:p>
          <a:endParaRPr lang="en-US" sz="1400"/>
        </a:p>
      </dgm:t>
    </dgm:pt>
    <dgm:pt modelId="{BE240258-D1C9-453A-A492-F19003FE278C}">
      <dgm:prSet phldrT="[Text]" custT="1"/>
      <dgm:spPr/>
      <dgm:t>
        <a:bodyPr/>
        <a:lstStyle/>
        <a:p>
          <a:r>
            <a:rPr lang="en-US" sz="1800" b="0" dirty="0">
              <a:solidFill>
                <a:schemeClr val="tx1"/>
              </a:solidFill>
              <a:latin typeface="+mn-lt"/>
            </a:rPr>
            <a:t>Collect frequent assessment data</a:t>
          </a:r>
        </a:p>
      </dgm:t>
    </dgm:pt>
    <dgm:pt modelId="{12E5803F-2CAB-4177-BE7F-532FAAF1C1D9}" type="parTrans" cxnId="{9A6E588C-F8B7-4357-90EE-CF00B51DB447}">
      <dgm:prSet/>
      <dgm:spPr/>
      <dgm:t>
        <a:bodyPr/>
        <a:lstStyle/>
        <a:p>
          <a:endParaRPr lang="en-US" sz="1400"/>
        </a:p>
      </dgm:t>
    </dgm:pt>
    <dgm:pt modelId="{18F4D9FE-078C-4446-8250-605F38989300}" type="sibTrans" cxnId="{9A6E588C-F8B7-4357-90EE-CF00B51DB447}">
      <dgm:prSet/>
      <dgm:spPr/>
      <dgm:t>
        <a:bodyPr/>
        <a:lstStyle/>
        <a:p>
          <a:endParaRPr lang="en-US" sz="1400"/>
        </a:p>
      </dgm:t>
    </dgm:pt>
    <dgm:pt modelId="{F4BEA4BB-D64D-490C-BFE4-C6D52F7F1289}">
      <dgm:prSet phldrT="[Text]" custT="1"/>
      <dgm:spPr/>
      <dgm:t>
        <a:bodyPr/>
        <a:lstStyle/>
        <a:p>
          <a:r>
            <a:rPr lang="en-US" sz="1800" b="0" dirty="0">
              <a:solidFill>
                <a:schemeClr val="tx1"/>
              </a:solidFill>
              <a:latin typeface="+mn-lt"/>
              <a:ea typeface="Myriad Pro" charset="0"/>
              <a:cs typeface="Myriad Pro" charset="0"/>
            </a:rPr>
            <a:t>Use decision rules </a:t>
          </a:r>
          <a:endParaRPr lang="en-US" sz="1800" b="0" dirty="0">
            <a:solidFill>
              <a:schemeClr val="tx1"/>
            </a:solidFill>
            <a:latin typeface="+mn-lt"/>
          </a:endParaRPr>
        </a:p>
      </dgm:t>
    </dgm:pt>
    <dgm:pt modelId="{FB26CAB1-0D96-4C17-AD93-A5D6D9664FC0}" type="parTrans" cxnId="{89CECD41-6F2E-4854-B0B2-A7F9FA80280B}">
      <dgm:prSet/>
      <dgm:spPr/>
      <dgm:t>
        <a:bodyPr/>
        <a:lstStyle/>
        <a:p>
          <a:endParaRPr lang="en-US" sz="1400"/>
        </a:p>
      </dgm:t>
    </dgm:pt>
    <dgm:pt modelId="{4E8B20FD-E31C-4A44-9671-749B8F73F40C}" type="sibTrans" cxnId="{89CECD41-6F2E-4854-B0B2-A7F9FA80280B}">
      <dgm:prSet/>
      <dgm:spPr/>
      <dgm:t>
        <a:bodyPr/>
        <a:lstStyle/>
        <a:p>
          <a:endParaRPr lang="en-US" sz="1400"/>
        </a:p>
      </dgm:t>
    </dgm:pt>
    <dgm:pt modelId="{419001A1-0BA1-4177-BFA2-25AB5B8ADAD8}">
      <dgm:prSet phldrT="[Text]" custT="1"/>
      <dgm:spPr/>
      <dgm:t>
        <a:bodyPr/>
        <a:lstStyle/>
        <a:p>
          <a:r>
            <a:rPr lang="en-US" sz="1800" b="0" dirty="0">
              <a:solidFill>
                <a:schemeClr val="tx1"/>
              </a:solidFill>
              <a:latin typeface="+mn-lt"/>
            </a:rPr>
            <a:t>Set an ambitious long term goal</a:t>
          </a:r>
        </a:p>
      </dgm:t>
    </dgm:pt>
    <dgm:pt modelId="{97FA8D03-C641-41FF-8D64-CD10CD38EAD3}" type="parTrans" cxnId="{59476C28-B938-4A85-A33F-BB01B0180EE0}">
      <dgm:prSet/>
      <dgm:spPr/>
      <dgm:t>
        <a:bodyPr/>
        <a:lstStyle/>
        <a:p>
          <a:endParaRPr lang="en-US" sz="1400"/>
        </a:p>
      </dgm:t>
    </dgm:pt>
    <dgm:pt modelId="{0D238A37-71F2-4295-8C89-499EBA0B39BF}" type="sibTrans" cxnId="{59476C28-B938-4A85-A33F-BB01B0180EE0}">
      <dgm:prSet/>
      <dgm:spPr/>
      <dgm:t>
        <a:bodyPr/>
        <a:lstStyle/>
        <a:p>
          <a:endParaRPr lang="en-US" sz="1400"/>
        </a:p>
      </dgm:t>
    </dgm:pt>
    <dgm:pt modelId="{206F42CD-F1BE-4816-B612-064CF33E0E5B}" type="pres">
      <dgm:prSet presAssocID="{05435780-9E33-4151-87D7-3DE7529DBF7F}" presName="linearFlow" presStyleCnt="0">
        <dgm:presLayoutVars>
          <dgm:dir/>
          <dgm:animLvl val="lvl"/>
          <dgm:resizeHandles val="exact"/>
        </dgm:presLayoutVars>
      </dgm:prSet>
      <dgm:spPr/>
    </dgm:pt>
    <dgm:pt modelId="{3363A218-2F41-4977-B46E-F10431BD35FC}" type="pres">
      <dgm:prSet presAssocID="{DD922515-C566-43EC-AA47-A227AED98063}" presName="composite" presStyleCnt="0"/>
      <dgm:spPr/>
    </dgm:pt>
    <dgm:pt modelId="{D73C5270-C1D3-45F1-9202-AF6A6181E53E}" type="pres">
      <dgm:prSet presAssocID="{DD922515-C566-43EC-AA47-A227AED98063}" presName="parentText" presStyleLbl="alignNode1" presStyleIdx="0" presStyleCnt="2">
        <dgm:presLayoutVars>
          <dgm:chMax val="1"/>
          <dgm:bulletEnabled val="1"/>
        </dgm:presLayoutVars>
      </dgm:prSet>
      <dgm:spPr/>
    </dgm:pt>
    <dgm:pt modelId="{5AD27590-14EE-42E3-BE1F-923E675EAF57}" type="pres">
      <dgm:prSet presAssocID="{DD922515-C566-43EC-AA47-A227AED98063}" presName="descendantText" presStyleLbl="alignAcc1" presStyleIdx="0" presStyleCnt="2">
        <dgm:presLayoutVars>
          <dgm:bulletEnabled val="1"/>
        </dgm:presLayoutVars>
      </dgm:prSet>
      <dgm:spPr/>
    </dgm:pt>
    <dgm:pt modelId="{599C2728-57D9-4EE6-8B3C-F379B41D34F5}" type="pres">
      <dgm:prSet presAssocID="{896E63CA-7ECC-4215-A26B-6208B96147E4}" presName="sp" presStyleCnt="0"/>
      <dgm:spPr/>
    </dgm:pt>
    <dgm:pt modelId="{2DC2D671-504F-4F33-A34F-40B44C02C2E3}" type="pres">
      <dgm:prSet presAssocID="{1228512C-9B61-49CA-9236-39AA928EF898}" presName="composite" presStyleCnt="0"/>
      <dgm:spPr/>
    </dgm:pt>
    <dgm:pt modelId="{75A0CCCF-B928-41AD-8BB5-04F7F7F9071B}" type="pres">
      <dgm:prSet presAssocID="{1228512C-9B61-49CA-9236-39AA928EF898}" presName="parentText" presStyleLbl="alignNode1" presStyleIdx="1" presStyleCnt="2" custScaleY="159786" custLinFactNeighborX="0" custLinFactNeighborY="-13751">
        <dgm:presLayoutVars>
          <dgm:chMax val="1"/>
          <dgm:bulletEnabled val="1"/>
        </dgm:presLayoutVars>
      </dgm:prSet>
      <dgm:spPr/>
    </dgm:pt>
    <dgm:pt modelId="{9CA818D3-3E06-40E3-A6D8-821024C0A637}" type="pres">
      <dgm:prSet presAssocID="{1228512C-9B61-49CA-9236-39AA928EF898}" presName="descendantText" presStyleLbl="alignAcc1" presStyleIdx="1" presStyleCnt="2" custScaleX="99632" custScaleY="201998" custLinFactNeighborY="-24751">
        <dgm:presLayoutVars>
          <dgm:bulletEnabled val="1"/>
        </dgm:presLayoutVars>
      </dgm:prSet>
      <dgm:spPr/>
    </dgm:pt>
  </dgm:ptLst>
  <dgm:cxnLst>
    <dgm:cxn modelId="{59476C28-B938-4A85-A33F-BB01B0180EE0}" srcId="{8D5AC78A-446A-4803-9D81-4C975AFAF5D0}" destId="{419001A1-0BA1-4177-BFA2-25AB5B8ADAD8}" srcOrd="1" destOrd="0" parTransId="{97FA8D03-C641-41FF-8D64-CD10CD38EAD3}" sibTransId="{0D238A37-71F2-4295-8C89-499EBA0B39BF}"/>
    <dgm:cxn modelId="{2F8F002C-D724-448E-A43C-7AF93A8EC7D5}" srcId="{05435780-9E33-4151-87D7-3DE7529DBF7F}" destId="{DD922515-C566-43EC-AA47-A227AED98063}" srcOrd="0" destOrd="0" parTransId="{92A83B5F-0023-4E70-B2F9-024703D27D8B}" sibTransId="{896E63CA-7ECC-4215-A26B-6208B96147E4}"/>
    <dgm:cxn modelId="{B7D93430-B936-497F-9220-4D1229B63ACB}" type="presOf" srcId="{05435780-9E33-4151-87D7-3DE7529DBF7F}" destId="{206F42CD-F1BE-4816-B612-064CF33E0E5B}" srcOrd="0" destOrd="0" presId="urn:microsoft.com/office/officeart/2005/8/layout/chevron2"/>
    <dgm:cxn modelId="{7969743D-9853-4708-B955-FD9B570824E0}" type="presOf" srcId="{F4BEA4BB-D64D-490C-BFE4-C6D52F7F1289}" destId="{9CA818D3-3E06-40E3-A6D8-821024C0A637}" srcOrd="0" destOrd="4" presId="urn:microsoft.com/office/officeart/2005/8/layout/chevron2"/>
    <dgm:cxn modelId="{904BBF5F-1530-4B36-93D1-EF1BDA8CFE42}" type="presOf" srcId="{8D5AC78A-446A-4803-9D81-4C975AFAF5D0}" destId="{9CA818D3-3E06-40E3-A6D8-821024C0A637}" srcOrd="0" destOrd="0" presId="urn:microsoft.com/office/officeart/2005/8/layout/chevron2"/>
    <dgm:cxn modelId="{89CECD41-6F2E-4854-B0B2-A7F9FA80280B}" srcId="{8D5AC78A-446A-4803-9D81-4C975AFAF5D0}" destId="{F4BEA4BB-D64D-490C-BFE4-C6D52F7F1289}" srcOrd="3" destOrd="0" parTransId="{FB26CAB1-0D96-4C17-AD93-A5D6D9664FC0}" sibTransId="{4E8B20FD-E31C-4A44-9671-749B8F73F40C}"/>
    <dgm:cxn modelId="{A242584B-702D-4E40-9A6B-189580AB03F6}" type="presOf" srcId="{419001A1-0BA1-4177-BFA2-25AB5B8ADAD8}" destId="{9CA818D3-3E06-40E3-A6D8-821024C0A637}" srcOrd="0" destOrd="2" presId="urn:microsoft.com/office/officeart/2005/8/layout/chevron2"/>
    <dgm:cxn modelId="{E2EA026D-3B05-4D6F-B19D-77F72DA48E93}" srcId="{05435780-9E33-4151-87D7-3DE7529DBF7F}" destId="{1228512C-9B61-49CA-9236-39AA928EF898}" srcOrd="1" destOrd="0" parTransId="{0D7BABCE-9272-4C74-AB96-6D0CE25C4C21}" sibTransId="{3EE94070-5D34-404E-9F9F-62BB988CFEE0}"/>
    <dgm:cxn modelId="{CA04D056-69A6-4F08-A772-2775C95991A1}" type="presOf" srcId="{61F4B09E-0FA7-4558-81CC-103CF9BE7D6D}" destId="{5AD27590-14EE-42E3-BE1F-923E675EAF57}" srcOrd="0" destOrd="0" presId="urn:microsoft.com/office/officeart/2005/8/layout/chevron2"/>
    <dgm:cxn modelId="{E535A87C-326D-45CE-8559-A2D7F86780E4}" type="presOf" srcId="{488B8D5E-3104-4219-8E0F-81BB8181B4AF}" destId="{9CA818D3-3E06-40E3-A6D8-821024C0A637}" srcOrd="0" destOrd="1" presId="urn:microsoft.com/office/officeart/2005/8/layout/chevron2"/>
    <dgm:cxn modelId="{9A6E588C-F8B7-4357-90EE-CF00B51DB447}" srcId="{8D5AC78A-446A-4803-9D81-4C975AFAF5D0}" destId="{BE240258-D1C9-453A-A492-F19003FE278C}" srcOrd="2" destOrd="0" parTransId="{12E5803F-2CAB-4177-BE7F-532FAAF1C1D9}" sibTransId="{18F4D9FE-078C-4446-8250-605F38989300}"/>
    <dgm:cxn modelId="{E344A18D-3FF2-49B7-939E-7A9178D482BD}" type="presOf" srcId="{DD922515-C566-43EC-AA47-A227AED98063}" destId="{D73C5270-C1D3-45F1-9202-AF6A6181E53E}" srcOrd="0" destOrd="0" presId="urn:microsoft.com/office/officeart/2005/8/layout/chevron2"/>
    <dgm:cxn modelId="{9F7D1F9F-089A-43F3-9E11-EB99BC0E3D83}" type="presOf" srcId="{BE240258-D1C9-453A-A492-F19003FE278C}" destId="{9CA818D3-3E06-40E3-A6D8-821024C0A637}" srcOrd="0" destOrd="3" presId="urn:microsoft.com/office/officeart/2005/8/layout/chevron2"/>
    <dgm:cxn modelId="{B757F7BE-4FE7-4631-8A67-9F85945D75C9}" type="presOf" srcId="{1228512C-9B61-49CA-9236-39AA928EF898}" destId="{75A0CCCF-B928-41AD-8BB5-04F7F7F9071B}" srcOrd="0" destOrd="0" presId="urn:microsoft.com/office/officeart/2005/8/layout/chevron2"/>
    <dgm:cxn modelId="{3D7C4AC4-7433-4A69-A783-ECB6AE192D72}" srcId="{DD922515-C566-43EC-AA47-A227AED98063}" destId="{61F4B09E-0FA7-4558-81CC-103CF9BE7D6D}" srcOrd="0" destOrd="0" parTransId="{EA2DD3B5-2641-4EB7-BB74-00862FBA74D1}" sibTransId="{3E87AD64-A193-465D-902B-B43615B33201}"/>
    <dgm:cxn modelId="{05B0C7E1-34E4-4DF9-BD61-3C1C622522EC}" srcId="{8D5AC78A-446A-4803-9D81-4C975AFAF5D0}" destId="{488B8D5E-3104-4219-8E0F-81BB8181B4AF}" srcOrd="0" destOrd="0" parTransId="{75051BAD-8083-4FD5-8D10-C93EC26A4A35}" sibTransId="{3ED1BB76-E71B-471D-BE70-DA17E86620AB}"/>
    <dgm:cxn modelId="{48034CFD-FADE-4304-A9F0-62553F6BB0C9}" srcId="{1228512C-9B61-49CA-9236-39AA928EF898}" destId="{8D5AC78A-446A-4803-9D81-4C975AFAF5D0}" srcOrd="0" destOrd="0" parTransId="{91D1B573-5420-4BE2-AE58-768078801C51}" sibTransId="{EF0E226C-8750-4244-A368-2EF91CD14A44}"/>
    <dgm:cxn modelId="{0BB31E75-4B1E-4E31-8DE9-289540F72BFB}" type="presParOf" srcId="{206F42CD-F1BE-4816-B612-064CF33E0E5B}" destId="{3363A218-2F41-4977-B46E-F10431BD35FC}" srcOrd="0" destOrd="0" presId="urn:microsoft.com/office/officeart/2005/8/layout/chevron2"/>
    <dgm:cxn modelId="{4BAA8A9B-EB87-4008-A021-1FB43D8BEDBE}" type="presParOf" srcId="{3363A218-2F41-4977-B46E-F10431BD35FC}" destId="{D73C5270-C1D3-45F1-9202-AF6A6181E53E}" srcOrd="0" destOrd="0" presId="urn:microsoft.com/office/officeart/2005/8/layout/chevron2"/>
    <dgm:cxn modelId="{CCCB19CA-148A-45B6-BEE9-CEDDECA0F8A1}" type="presParOf" srcId="{3363A218-2F41-4977-B46E-F10431BD35FC}" destId="{5AD27590-14EE-42E3-BE1F-923E675EAF57}" srcOrd="1" destOrd="0" presId="urn:microsoft.com/office/officeart/2005/8/layout/chevron2"/>
    <dgm:cxn modelId="{BFF7B58C-A6A1-4D0A-B6AE-B23853EC2BD6}" type="presParOf" srcId="{206F42CD-F1BE-4816-B612-064CF33E0E5B}" destId="{599C2728-57D9-4EE6-8B3C-F379B41D34F5}" srcOrd="1" destOrd="0" presId="urn:microsoft.com/office/officeart/2005/8/layout/chevron2"/>
    <dgm:cxn modelId="{870F6816-950C-448C-838C-DC8306796A5F}" type="presParOf" srcId="{206F42CD-F1BE-4816-B612-064CF33E0E5B}" destId="{2DC2D671-504F-4F33-A34F-40B44C02C2E3}" srcOrd="2" destOrd="0" presId="urn:microsoft.com/office/officeart/2005/8/layout/chevron2"/>
    <dgm:cxn modelId="{C5012736-632A-441E-84CF-57A60DA22F3A}" type="presParOf" srcId="{2DC2D671-504F-4F33-A34F-40B44C02C2E3}" destId="{75A0CCCF-B928-41AD-8BB5-04F7F7F9071B}" srcOrd="0" destOrd="0" presId="urn:microsoft.com/office/officeart/2005/8/layout/chevron2"/>
    <dgm:cxn modelId="{2B2F9133-ACBF-4EA9-84E1-1026673F29FE}" type="presParOf" srcId="{2DC2D671-504F-4F33-A34F-40B44C02C2E3}" destId="{9CA818D3-3E06-40E3-A6D8-821024C0A63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435780-9E33-4151-87D7-3DE7529DBF7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D922515-C566-43EC-AA47-A227AED98063}">
      <dgm:prSet phldrT="[Text]" custT="1"/>
      <dgm:spPr>
        <a:solidFill>
          <a:schemeClr val="accent2"/>
        </a:solidFill>
        <a:ln>
          <a:solidFill>
            <a:schemeClr val="accent2"/>
          </a:solidFill>
        </a:ln>
      </dgm:spPr>
      <dgm:t>
        <a:bodyPr/>
        <a:lstStyle/>
        <a:p>
          <a:r>
            <a:rPr lang="en-US" sz="1400" dirty="0">
              <a:solidFill>
                <a:schemeClr val="tx1"/>
              </a:solidFill>
            </a:rPr>
            <a:t>1</a:t>
          </a:r>
        </a:p>
      </dgm:t>
    </dgm:pt>
    <dgm:pt modelId="{92A83B5F-0023-4E70-B2F9-024703D27D8B}" type="parTrans" cxnId="{2F8F002C-D724-448E-A43C-7AF93A8EC7D5}">
      <dgm:prSet/>
      <dgm:spPr/>
      <dgm:t>
        <a:bodyPr/>
        <a:lstStyle/>
        <a:p>
          <a:endParaRPr lang="en-US" sz="1400"/>
        </a:p>
      </dgm:t>
    </dgm:pt>
    <dgm:pt modelId="{896E63CA-7ECC-4215-A26B-6208B96147E4}" type="sibTrans" cxnId="{2F8F002C-D724-448E-A43C-7AF93A8EC7D5}">
      <dgm:prSet/>
      <dgm:spPr/>
      <dgm:t>
        <a:bodyPr/>
        <a:lstStyle/>
        <a:p>
          <a:endParaRPr lang="en-US" sz="1400"/>
        </a:p>
      </dgm:t>
    </dgm:pt>
    <dgm:pt modelId="{61F4B09E-0FA7-4558-81CC-103CF9BE7D6D}">
      <dgm:prSet phldrT="[Text]" custT="1"/>
      <dgm:spPr/>
      <dgm:t>
        <a:bodyPr/>
        <a:lstStyle/>
        <a:p>
          <a:r>
            <a:rPr lang="en-US" sz="1800" dirty="0"/>
            <a:t>Establish that there is a Tier 2 validated intervention program in place</a:t>
          </a:r>
        </a:p>
      </dgm:t>
    </dgm:pt>
    <dgm:pt modelId="{EA2DD3B5-2641-4EB7-BB74-00862FBA74D1}" type="parTrans" cxnId="{3D7C4AC4-7433-4A69-A783-ECB6AE192D72}">
      <dgm:prSet/>
      <dgm:spPr/>
      <dgm:t>
        <a:bodyPr/>
        <a:lstStyle/>
        <a:p>
          <a:endParaRPr lang="en-US" sz="1400"/>
        </a:p>
      </dgm:t>
    </dgm:pt>
    <dgm:pt modelId="{3E87AD64-A193-465D-902B-B43615B33201}" type="sibTrans" cxnId="{3D7C4AC4-7433-4A69-A783-ECB6AE192D72}">
      <dgm:prSet/>
      <dgm:spPr/>
      <dgm:t>
        <a:bodyPr/>
        <a:lstStyle/>
        <a:p>
          <a:endParaRPr lang="en-US" sz="1400"/>
        </a:p>
      </dgm:t>
    </dgm:pt>
    <dgm:pt modelId="{1228512C-9B61-49CA-9236-39AA928EF898}">
      <dgm:prSet phldrT="[Text]" custT="1"/>
      <dgm:spPr>
        <a:solidFill>
          <a:srgbClr val="92D050"/>
        </a:solidFill>
      </dgm:spPr>
      <dgm:t>
        <a:bodyPr/>
        <a:lstStyle/>
        <a:p>
          <a:r>
            <a:rPr lang="en-US" sz="1400" dirty="0">
              <a:solidFill>
                <a:schemeClr val="tx1"/>
              </a:solidFill>
            </a:rPr>
            <a:t>2</a:t>
          </a:r>
        </a:p>
      </dgm:t>
    </dgm:pt>
    <dgm:pt modelId="{0D7BABCE-9272-4C74-AB96-6D0CE25C4C21}" type="parTrans" cxnId="{E2EA026D-3B05-4D6F-B19D-77F72DA48E93}">
      <dgm:prSet/>
      <dgm:spPr/>
      <dgm:t>
        <a:bodyPr/>
        <a:lstStyle/>
        <a:p>
          <a:endParaRPr lang="en-US" sz="1400"/>
        </a:p>
      </dgm:t>
    </dgm:pt>
    <dgm:pt modelId="{3EE94070-5D34-404E-9F9F-62BB988CFEE0}" type="sibTrans" cxnId="{E2EA026D-3B05-4D6F-B19D-77F72DA48E93}">
      <dgm:prSet/>
      <dgm:spPr/>
      <dgm:t>
        <a:bodyPr/>
        <a:lstStyle/>
        <a:p>
          <a:endParaRPr lang="en-US" sz="1400"/>
        </a:p>
      </dgm:t>
    </dgm:pt>
    <dgm:pt modelId="{8D5AC78A-446A-4803-9D81-4C975AFAF5D0}">
      <dgm:prSet phldrT="[Text]" custT="1"/>
      <dgm:spPr/>
      <dgm:t>
        <a:bodyPr/>
        <a:lstStyle/>
        <a:p>
          <a:r>
            <a:rPr lang="en-US" sz="1800" b="0" dirty="0">
              <a:solidFill>
                <a:schemeClr val="tx1"/>
              </a:solidFill>
              <a:latin typeface="+mn-lt"/>
            </a:rPr>
            <a:t>Progress monitor</a:t>
          </a:r>
        </a:p>
      </dgm:t>
    </dgm:pt>
    <dgm:pt modelId="{91D1B573-5420-4BE2-AE58-768078801C51}" type="parTrans" cxnId="{48034CFD-FADE-4304-A9F0-62553F6BB0C9}">
      <dgm:prSet/>
      <dgm:spPr/>
      <dgm:t>
        <a:bodyPr/>
        <a:lstStyle/>
        <a:p>
          <a:endParaRPr lang="en-US" sz="1400"/>
        </a:p>
      </dgm:t>
    </dgm:pt>
    <dgm:pt modelId="{EF0E226C-8750-4244-A368-2EF91CD14A44}" type="sibTrans" cxnId="{48034CFD-FADE-4304-A9F0-62553F6BB0C9}">
      <dgm:prSet/>
      <dgm:spPr/>
      <dgm:t>
        <a:bodyPr/>
        <a:lstStyle/>
        <a:p>
          <a:endParaRPr lang="en-US" sz="1400"/>
        </a:p>
      </dgm:t>
    </dgm:pt>
    <dgm:pt modelId="{ED53F54D-9F10-4E77-97E6-2D546D0C1EDD}">
      <dgm:prSet phldrT="[Text]" custT="1"/>
      <dgm:spPr>
        <a:solidFill>
          <a:srgbClr val="92D050"/>
        </a:solidFill>
      </dgm:spPr>
      <dgm:t>
        <a:bodyPr/>
        <a:lstStyle/>
        <a:p>
          <a:r>
            <a:rPr lang="en-US" sz="1400" dirty="0">
              <a:solidFill>
                <a:schemeClr val="tx1"/>
              </a:solidFill>
            </a:rPr>
            <a:t>3</a:t>
          </a:r>
        </a:p>
      </dgm:t>
    </dgm:pt>
    <dgm:pt modelId="{20165E65-CF65-46D5-AA64-0F36E61E05D8}" type="parTrans" cxnId="{5545CE13-23E2-4D38-8D46-E3493B3BF45E}">
      <dgm:prSet/>
      <dgm:spPr/>
      <dgm:t>
        <a:bodyPr/>
        <a:lstStyle/>
        <a:p>
          <a:endParaRPr lang="en-US" sz="1400"/>
        </a:p>
      </dgm:t>
    </dgm:pt>
    <dgm:pt modelId="{5109075A-8DC5-467D-9A6B-C02502476394}" type="sibTrans" cxnId="{5545CE13-23E2-4D38-8D46-E3493B3BF45E}">
      <dgm:prSet/>
      <dgm:spPr/>
      <dgm:t>
        <a:bodyPr/>
        <a:lstStyle/>
        <a:p>
          <a:endParaRPr lang="en-US" sz="1400"/>
        </a:p>
      </dgm:t>
    </dgm:pt>
    <dgm:pt modelId="{A7F22A2C-A5BE-46B7-B3F9-CE296868AC0B}">
      <dgm:prSet phldrT="[Text]" custT="1"/>
      <dgm:spPr/>
      <dgm:t>
        <a:bodyPr/>
        <a:lstStyle/>
        <a:p>
          <a:r>
            <a:rPr lang="en-US" sz="1600" dirty="0"/>
            <a:t>Based on student responsiveness:</a:t>
          </a:r>
        </a:p>
      </dgm:t>
    </dgm:pt>
    <dgm:pt modelId="{BF798FEB-6355-460A-B7A2-B6C58586ECCE}" type="parTrans" cxnId="{2097B862-474B-417B-9C4E-1B0A21216CCB}">
      <dgm:prSet/>
      <dgm:spPr/>
      <dgm:t>
        <a:bodyPr/>
        <a:lstStyle/>
        <a:p>
          <a:endParaRPr lang="en-US" sz="1400"/>
        </a:p>
      </dgm:t>
    </dgm:pt>
    <dgm:pt modelId="{AC37459E-0544-4CC8-8EB3-DA355775717A}" type="sibTrans" cxnId="{2097B862-474B-417B-9C4E-1B0A21216CCB}">
      <dgm:prSet/>
      <dgm:spPr/>
      <dgm:t>
        <a:bodyPr/>
        <a:lstStyle/>
        <a:p>
          <a:endParaRPr lang="en-US" sz="1400"/>
        </a:p>
      </dgm:t>
    </dgm:pt>
    <dgm:pt modelId="{488B8D5E-3104-4219-8E0F-81BB8181B4AF}">
      <dgm:prSet phldrT="[Text]" custT="1"/>
      <dgm:spPr/>
      <dgm:t>
        <a:bodyPr/>
        <a:lstStyle/>
        <a:p>
          <a:r>
            <a:rPr lang="en-US" sz="1800" b="0" dirty="0">
              <a:solidFill>
                <a:schemeClr val="tx1"/>
              </a:solidFill>
              <a:latin typeface="+mn-lt"/>
            </a:rPr>
            <a:t>Establish a present level</a:t>
          </a:r>
        </a:p>
      </dgm:t>
    </dgm:pt>
    <dgm:pt modelId="{75051BAD-8083-4FD5-8D10-C93EC26A4A35}" type="parTrans" cxnId="{05B0C7E1-34E4-4DF9-BD61-3C1C622522EC}">
      <dgm:prSet/>
      <dgm:spPr/>
      <dgm:t>
        <a:bodyPr/>
        <a:lstStyle/>
        <a:p>
          <a:endParaRPr lang="en-US" sz="1400"/>
        </a:p>
      </dgm:t>
    </dgm:pt>
    <dgm:pt modelId="{3ED1BB76-E71B-471D-BE70-DA17E86620AB}" type="sibTrans" cxnId="{05B0C7E1-34E4-4DF9-BD61-3C1C622522EC}">
      <dgm:prSet/>
      <dgm:spPr/>
      <dgm:t>
        <a:bodyPr/>
        <a:lstStyle/>
        <a:p>
          <a:endParaRPr lang="en-US" sz="1400"/>
        </a:p>
      </dgm:t>
    </dgm:pt>
    <dgm:pt modelId="{BE240258-D1C9-453A-A492-F19003FE278C}">
      <dgm:prSet phldrT="[Text]" custT="1"/>
      <dgm:spPr/>
      <dgm:t>
        <a:bodyPr/>
        <a:lstStyle/>
        <a:p>
          <a:r>
            <a:rPr lang="en-US" sz="1800" b="0" dirty="0">
              <a:solidFill>
                <a:schemeClr val="tx1"/>
              </a:solidFill>
              <a:latin typeface="+mn-lt"/>
            </a:rPr>
            <a:t>Collect frequent assessment data</a:t>
          </a:r>
        </a:p>
      </dgm:t>
    </dgm:pt>
    <dgm:pt modelId="{12E5803F-2CAB-4177-BE7F-532FAAF1C1D9}" type="parTrans" cxnId="{9A6E588C-F8B7-4357-90EE-CF00B51DB447}">
      <dgm:prSet/>
      <dgm:spPr/>
      <dgm:t>
        <a:bodyPr/>
        <a:lstStyle/>
        <a:p>
          <a:endParaRPr lang="en-US" sz="1400"/>
        </a:p>
      </dgm:t>
    </dgm:pt>
    <dgm:pt modelId="{18F4D9FE-078C-4446-8250-605F38989300}" type="sibTrans" cxnId="{9A6E588C-F8B7-4357-90EE-CF00B51DB447}">
      <dgm:prSet/>
      <dgm:spPr/>
      <dgm:t>
        <a:bodyPr/>
        <a:lstStyle/>
        <a:p>
          <a:endParaRPr lang="en-US" sz="1400"/>
        </a:p>
      </dgm:t>
    </dgm:pt>
    <dgm:pt modelId="{C80CCED1-F393-4886-9B23-21A37C92FAF8}">
      <dgm:prSet phldrT="[Text]" custT="1"/>
      <dgm:spPr/>
      <dgm:t>
        <a:bodyPr/>
        <a:lstStyle/>
        <a:p>
          <a:r>
            <a:rPr lang="en-US" sz="1600" dirty="0"/>
            <a:t>Continue the Tier 2 program with progress monitoring</a:t>
          </a:r>
        </a:p>
      </dgm:t>
    </dgm:pt>
    <dgm:pt modelId="{FA34C4F4-D634-41AC-8173-5C7C3740B188}" type="parTrans" cxnId="{32F4D2E0-C5D3-46F3-95DC-7958C3F2C9FA}">
      <dgm:prSet/>
      <dgm:spPr/>
      <dgm:t>
        <a:bodyPr/>
        <a:lstStyle/>
        <a:p>
          <a:endParaRPr lang="en-US" sz="1400"/>
        </a:p>
      </dgm:t>
    </dgm:pt>
    <dgm:pt modelId="{12C6BB19-4717-46E4-B97D-19C3CCC4C3D1}" type="sibTrans" cxnId="{32F4D2E0-C5D3-46F3-95DC-7958C3F2C9FA}">
      <dgm:prSet/>
      <dgm:spPr/>
      <dgm:t>
        <a:bodyPr/>
        <a:lstStyle/>
        <a:p>
          <a:endParaRPr lang="en-US" sz="1400"/>
        </a:p>
      </dgm:t>
    </dgm:pt>
    <dgm:pt modelId="{FFB47A50-3CFF-422D-91D6-CA251301EFE3}">
      <dgm:prSet phldrT="[Text]" custT="1"/>
      <dgm:spPr/>
      <dgm:t>
        <a:bodyPr/>
        <a:lstStyle/>
        <a:p>
          <a:r>
            <a:rPr lang="en-US" sz="1600" dirty="0"/>
            <a:t>Collect Diagnostic data</a:t>
          </a:r>
        </a:p>
      </dgm:t>
    </dgm:pt>
    <dgm:pt modelId="{15D806C2-6845-46FC-B5F2-88C872CF21CF}" type="parTrans" cxnId="{4546D6E8-08D0-4B8A-98D8-605CDEA6CA58}">
      <dgm:prSet/>
      <dgm:spPr/>
      <dgm:t>
        <a:bodyPr/>
        <a:lstStyle/>
        <a:p>
          <a:endParaRPr lang="en-US" sz="1400"/>
        </a:p>
      </dgm:t>
    </dgm:pt>
    <dgm:pt modelId="{C38B57A9-D8BE-4F00-8A4D-ECDE71805F33}" type="sibTrans" cxnId="{4546D6E8-08D0-4B8A-98D8-605CDEA6CA58}">
      <dgm:prSet/>
      <dgm:spPr/>
      <dgm:t>
        <a:bodyPr/>
        <a:lstStyle/>
        <a:p>
          <a:endParaRPr lang="en-US" sz="1400"/>
        </a:p>
      </dgm:t>
    </dgm:pt>
    <dgm:pt modelId="{F4BEA4BB-D64D-490C-BFE4-C6D52F7F1289}">
      <dgm:prSet phldrT="[Text]" custT="1"/>
      <dgm:spPr/>
      <dgm:t>
        <a:bodyPr/>
        <a:lstStyle/>
        <a:p>
          <a:r>
            <a:rPr lang="en-US" sz="1800" b="0" dirty="0">
              <a:solidFill>
                <a:schemeClr val="tx1"/>
              </a:solidFill>
              <a:latin typeface="+mn-lt"/>
              <a:ea typeface="Myriad Pro" charset="0"/>
              <a:cs typeface="Myriad Pro" charset="0"/>
            </a:rPr>
            <a:t>Use decision rules </a:t>
          </a:r>
          <a:endParaRPr lang="en-US" sz="1800" b="0" dirty="0">
            <a:solidFill>
              <a:schemeClr val="tx1"/>
            </a:solidFill>
            <a:latin typeface="+mn-lt"/>
          </a:endParaRPr>
        </a:p>
      </dgm:t>
    </dgm:pt>
    <dgm:pt modelId="{FB26CAB1-0D96-4C17-AD93-A5D6D9664FC0}" type="parTrans" cxnId="{89CECD41-6F2E-4854-B0B2-A7F9FA80280B}">
      <dgm:prSet/>
      <dgm:spPr/>
      <dgm:t>
        <a:bodyPr/>
        <a:lstStyle/>
        <a:p>
          <a:endParaRPr lang="en-US" sz="1400"/>
        </a:p>
      </dgm:t>
    </dgm:pt>
    <dgm:pt modelId="{4E8B20FD-E31C-4A44-9671-749B8F73F40C}" type="sibTrans" cxnId="{89CECD41-6F2E-4854-B0B2-A7F9FA80280B}">
      <dgm:prSet/>
      <dgm:spPr/>
      <dgm:t>
        <a:bodyPr/>
        <a:lstStyle/>
        <a:p>
          <a:endParaRPr lang="en-US" sz="1400"/>
        </a:p>
      </dgm:t>
    </dgm:pt>
    <dgm:pt modelId="{419001A1-0BA1-4177-BFA2-25AB5B8ADAD8}">
      <dgm:prSet phldrT="[Text]" custT="1"/>
      <dgm:spPr/>
      <dgm:t>
        <a:bodyPr/>
        <a:lstStyle/>
        <a:p>
          <a:r>
            <a:rPr lang="en-US" sz="1800" b="0" dirty="0">
              <a:solidFill>
                <a:schemeClr val="tx1"/>
              </a:solidFill>
              <a:latin typeface="+mn-lt"/>
            </a:rPr>
            <a:t>Set an ambitious long term goal</a:t>
          </a:r>
        </a:p>
      </dgm:t>
    </dgm:pt>
    <dgm:pt modelId="{97FA8D03-C641-41FF-8D64-CD10CD38EAD3}" type="parTrans" cxnId="{59476C28-B938-4A85-A33F-BB01B0180EE0}">
      <dgm:prSet/>
      <dgm:spPr/>
      <dgm:t>
        <a:bodyPr/>
        <a:lstStyle/>
        <a:p>
          <a:endParaRPr lang="en-US" sz="1400"/>
        </a:p>
      </dgm:t>
    </dgm:pt>
    <dgm:pt modelId="{0D238A37-71F2-4295-8C89-499EBA0B39BF}" type="sibTrans" cxnId="{59476C28-B938-4A85-A33F-BB01B0180EE0}">
      <dgm:prSet/>
      <dgm:spPr/>
      <dgm:t>
        <a:bodyPr/>
        <a:lstStyle/>
        <a:p>
          <a:endParaRPr lang="en-US" sz="1400"/>
        </a:p>
      </dgm:t>
    </dgm:pt>
    <dgm:pt modelId="{206F42CD-F1BE-4816-B612-064CF33E0E5B}" type="pres">
      <dgm:prSet presAssocID="{05435780-9E33-4151-87D7-3DE7529DBF7F}" presName="linearFlow" presStyleCnt="0">
        <dgm:presLayoutVars>
          <dgm:dir/>
          <dgm:animLvl val="lvl"/>
          <dgm:resizeHandles val="exact"/>
        </dgm:presLayoutVars>
      </dgm:prSet>
      <dgm:spPr/>
    </dgm:pt>
    <dgm:pt modelId="{3363A218-2F41-4977-B46E-F10431BD35FC}" type="pres">
      <dgm:prSet presAssocID="{DD922515-C566-43EC-AA47-A227AED98063}" presName="composite" presStyleCnt="0"/>
      <dgm:spPr/>
    </dgm:pt>
    <dgm:pt modelId="{D73C5270-C1D3-45F1-9202-AF6A6181E53E}" type="pres">
      <dgm:prSet presAssocID="{DD922515-C566-43EC-AA47-A227AED98063}" presName="parentText" presStyleLbl="alignNode1" presStyleIdx="0" presStyleCnt="3">
        <dgm:presLayoutVars>
          <dgm:chMax val="1"/>
          <dgm:bulletEnabled val="1"/>
        </dgm:presLayoutVars>
      </dgm:prSet>
      <dgm:spPr/>
    </dgm:pt>
    <dgm:pt modelId="{5AD27590-14EE-42E3-BE1F-923E675EAF57}" type="pres">
      <dgm:prSet presAssocID="{DD922515-C566-43EC-AA47-A227AED98063}" presName="descendantText" presStyleLbl="alignAcc1" presStyleIdx="0" presStyleCnt="3">
        <dgm:presLayoutVars>
          <dgm:bulletEnabled val="1"/>
        </dgm:presLayoutVars>
      </dgm:prSet>
      <dgm:spPr/>
    </dgm:pt>
    <dgm:pt modelId="{599C2728-57D9-4EE6-8B3C-F379B41D34F5}" type="pres">
      <dgm:prSet presAssocID="{896E63CA-7ECC-4215-A26B-6208B96147E4}" presName="sp" presStyleCnt="0"/>
      <dgm:spPr/>
    </dgm:pt>
    <dgm:pt modelId="{2DC2D671-504F-4F33-A34F-40B44C02C2E3}" type="pres">
      <dgm:prSet presAssocID="{1228512C-9B61-49CA-9236-39AA928EF898}" presName="composite" presStyleCnt="0"/>
      <dgm:spPr/>
    </dgm:pt>
    <dgm:pt modelId="{75A0CCCF-B928-41AD-8BB5-04F7F7F9071B}" type="pres">
      <dgm:prSet presAssocID="{1228512C-9B61-49CA-9236-39AA928EF898}" presName="parentText" presStyleLbl="alignNode1" presStyleIdx="1" presStyleCnt="3" custScaleY="171191" custLinFactNeighborX="0" custLinFactNeighborY="-13751">
        <dgm:presLayoutVars>
          <dgm:chMax val="1"/>
          <dgm:bulletEnabled val="1"/>
        </dgm:presLayoutVars>
      </dgm:prSet>
      <dgm:spPr/>
    </dgm:pt>
    <dgm:pt modelId="{9CA818D3-3E06-40E3-A6D8-821024C0A637}" type="pres">
      <dgm:prSet presAssocID="{1228512C-9B61-49CA-9236-39AA928EF898}" presName="descendantText" presStyleLbl="alignAcc1" presStyleIdx="1" presStyleCnt="3" custScaleX="99632" custScaleY="204946" custLinFactNeighborX="273" custLinFactNeighborY="-19911">
        <dgm:presLayoutVars>
          <dgm:bulletEnabled val="1"/>
        </dgm:presLayoutVars>
      </dgm:prSet>
      <dgm:spPr/>
    </dgm:pt>
    <dgm:pt modelId="{71C96BBD-B3E5-41A2-8F87-0B4E7802479C}" type="pres">
      <dgm:prSet presAssocID="{3EE94070-5D34-404E-9F9F-62BB988CFEE0}" presName="sp" presStyleCnt="0"/>
      <dgm:spPr/>
    </dgm:pt>
    <dgm:pt modelId="{CF98DC59-73CA-4820-9F59-BC3473914E5B}" type="pres">
      <dgm:prSet presAssocID="{ED53F54D-9F10-4E77-97E6-2D546D0C1EDD}" presName="composite" presStyleCnt="0"/>
      <dgm:spPr/>
    </dgm:pt>
    <dgm:pt modelId="{7AF4A698-FCD3-4C33-8D8B-1872DB9E27E4}" type="pres">
      <dgm:prSet presAssocID="{ED53F54D-9F10-4E77-97E6-2D546D0C1EDD}" presName="parentText" presStyleLbl="alignNode1" presStyleIdx="2" presStyleCnt="3" custScaleY="118109" custLinFactNeighborY="12732">
        <dgm:presLayoutVars>
          <dgm:chMax val="1"/>
          <dgm:bulletEnabled val="1"/>
        </dgm:presLayoutVars>
      </dgm:prSet>
      <dgm:spPr/>
    </dgm:pt>
    <dgm:pt modelId="{964C6D2B-50CA-4565-9CC3-26F5552B3C3F}" type="pres">
      <dgm:prSet presAssocID="{ED53F54D-9F10-4E77-97E6-2D546D0C1EDD}" presName="descendantText" presStyleLbl="alignAcc1" presStyleIdx="2" presStyleCnt="3" custScaleY="130514" custLinFactNeighborX="456" custLinFactNeighborY="4718">
        <dgm:presLayoutVars>
          <dgm:bulletEnabled val="1"/>
        </dgm:presLayoutVars>
      </dgm:prSet>
      <dgm:spPr/>
    </dgm:pt>
  </dgm:ptLst>
  <dgm:cxnLst>
    <dgm:cxn modelId="{5545CE13-23E2-4D38-8D46-E3493B3BF45E}" srcId="{05435780-9E33-4151-87D7-3DE7529DBF7F}" destId="{ED53F54D-9F10-4E77-97E6-2D546D0C1EDD}" srcOrd="2" destOrd="0" parTransId="{20165E65-CF65-46D5-AA64-0F36E61E05D8}" sibTransId="{5109075A-8DC5-467D-9A6B-C02502476394}"/>
    <dgm:cxn modelId="{59476C28-B938-4A85-A33F-BB01B0180EE0}" srcId="{8D5AC78A-446A-4803-9D81-4C975AFAF5D0}" destId="{419001A1-0BA1-4177-BFA2-25AB5B8ADAD8}" srcOrd="1" destOrd="0" parTransId="{97FA8D03-C641-41FF-8D64-CD10CD38EAD3}" sibTransId="{0D238A37-71F2-4295-8C89-499EBA0B39BF}"/>
    <dgm:cxn modelId="{2F8F002C-D724-448E-A43C-7AF93A8EC7D5}" srcId="{05435780-9E33-4151-87D7-3DE7529DBF7F}" destId="{DD922515-C566-43EC-AA47-A227AED98063}" srcOrd="0" destOrd="0" parTransId="{92A83B5F-0023-4E70-B2F9-024703D27D8B}" sibTransId="{896E63CA-7ECC-4215-A26B-6208B96147E4}"/>
    <dgm:cxn modelId="{B7D93430-B936-497F-9220-4D1229B63ACB}" type="presOf" srcId="{05435780-9E33-4151-87D7-3DE7529DBF7F}" destId="{206F42CD-F1BE-4816-B612-064CF33E0E5B}" srcOrd="0" destOrd="0" presId="urn:microsoft.com/office/officeart/2005/8/layout/chevron2"/>
    <dgm:cxn modelId="{AC9EFA38-3B6A-441B-BFC6-8FBAD50491EF}" type="presOf" srcId="{ED53F54D-9F10-4E77-97E6-2D546D0C1EDD}" destId="{7AF4A698-FCD3-4C33-8D8B-1872DB9E27E4}" srcOrd="0" destOrd="0" presId="urn:microsoft.com/office/officeart/2005/8/layout/chevron2"/>
    <dgm:cxn modelId="{7969743D-9853-4708-B955-FD9B570824E0}" type="presOf" srcId="{F4BEA4BB-D64D-490C-BFE4-C6D52F7F1289}" destId="{9CA818D3-3E06-40E3-A6D8-821024C0A637}" srcOrd="0" destOrd="4" presId="urn:microsoft.com/office/officeart/2005/8/layout/chevron2"/>
    <dgm:cxn modelId="{904BBF5F-1530-4B36-93D1-EF1BDA8CFE42}" type="presOf" srcId="{8D5AC78A-446A-4803-9D81-4C975AFAF5D0}" destId="{9CA818D3-3E06-40E3-A6D8-821024C0A637}" srcOrd="0" destOrd="0" presId="urn:microsoft.com/office/officeart/2005/8/layout/chevron2"/>
    <dgm:cxn modelId="{89CECD41-6F2E-4854-B0B2-A7F9FA80280B}" srcId="{8D5AC78A-446A-4803-9D81-4C975AFAF5D0}" destId="{F4BEA4BB-D64D-490C-BFE4-C6D52F7F1289}" srcOrd="3" destOrd="0" parTransId="{FB26CAB1-0D96-4C17-AD93-A5D6D9664FC0}" sibTransId="{4E8B20FD-E31C-4A44-9671-749B8F73F40C}"/>
    <dgm:cxn modelId="{2097B862-474B-417B-9C4E-1B0A21216CCB}" srcId="{ED53F54D-9F10-4E77-97E6-2D546D0C1EDD}" destId="{A7F22A2C-A5BE-46B7-B3F9-CE296868AC0B}" srcOrd="0" destOrd="0" parTransId="{BF798FEB-6355-460A-B7A2-B6C58586ECCE}" sibTransId="{AC37459E-0544-4CC8-8EB3-DA355775717A}"/>
    <dgm:cxn modelId="{F2F1BD68-0A50-44ED-A24B-67E68C47EA1E}" type="presOf" srcId="{FFB47A50-3CFF-422D-91D6-CA251301EFE3}" destId="{964C6D2B-50CA-4565-9CC3-26F5552B3C3F}" srcOrd="0" destOrd="2" presId="urn:microsoft.com/office/officeart/2005/8/layout/chevron2"/>
    <dgm:cxn modelId="{A242584B-702D-4E40-9A6B-189580AB03F6}" type="presOf" srcId="{419001A1-0BA1-4177-BFA2-25AB5B8ADAD8}" destId="{9CA818D3-3E06-40E3-A6D8-821024C0A637}" srcOrd="0" destOrd="2" presId="urn:microsoft.com/office/officeart/2005/8/layout/chevron2"/>
    <dgm:cxn modelId="{E2EA026D-3B05-4D6F-B19D-77F72DA48E93}" srcId="{05435780-9E33-4151-87D7-3DE7529DBF7F}" destId="{1228512C-9B61-49CA-9236-39AA928EF898}" srcOrd="1" destOrd="0" parTransId="{0D7BABCE-9272-4C74-AB96-6D0CE25C4C21}" sibTransId="{3EE94070-5D34-404E-9F9F-62BB988CFEE0}"/>
    <dgm:cxn modelId="{CA04D056-69A6-4F08-A772-2775C95991A1}" type="presOf" srcId="{61F4B09E-0FA7-4558-81CC-103CF9BE7D6D}" destId="{5AD27590-14EE-42E3-BE1F-923E675EAF57}" srcOrd="0" destOrd="0" presId="urn:microsoft.com/office/officeart/2005/8/layout/chevron2"/>
    <dgm:cxn modelId="{E535A87C-326D-45CE-8559-A2D7F86780E4}" type="presOf" srcId="{488B8D5E-3104-4219-8E0F-81BB8181B4AF}" destId="{9CA818D3-3E06-40E3-A6D8-821024C0A637}" srcOrd="0" destOrd="1" presId="urn:microsoft.com/office/officeart/2005/8/layout/chevron2"/>
    <dgm:cxn modelId="{9A6E588C-F8B7-4357-90EE-CF00B51DB447}" srcId="{8D5AC78A-446A-4803-9D81-4C975AFAF5D0}" destId="{BE240258-D1C9-453A-A492-F19003FE278C}" srcOrd="2" destOrd="0" parTransId="{12E5803F-2CAB-4177-BE7F-532FAAF1C1D9}" sibTransId="{18F4D9FE-078C-4446-8250-605F38989300}"/>
    <dgm:cxn modelId="{E344A18D-3FF2-49B7-939E-7A9178D482BD}" type="presOf" srcId="{DD922515-C566-43EC-AA47-A227AED98063}" destId="{D73C5270-C1D3-45F1-9202-AF6A6181E53E}" srcOrd="0" destOrd="0" presId="urn:microsoft.com/office/officeart/2005/8/layout/chevron2"/>
    <dgm:cxn modelId="{D19F4B99-4095-4A97-8425-229F42E7EA4E}" type="presOf" srcId="{C80CCED1-F393-4886-9B23-21A37C92FAF8}" destId="{964C6D2B-50CA-4565-9CC3-26F5552B3C3F}" srcOrd="0" destOrd="1" presId="urn:microsoft.com/office/officeart/2005/8/layout/chevron2"/>
    <dgm:cxn modelId="{9F7D1F9F-089A-43F3-9E11-EB99BC0E3D83}" type="presOf" srcId="{BE240258-D1C9-453A-A492-F19003FE278C}" destId="{9CA818D3-3E06-40E3-A6D8-821024C0A637}" srcOrd="0" destOrd="3" presId="urn:microsoft.com/office/officeart/2005/8/layout/chevron2"/>
    <dgm:cxn modelId="{B757F7BE-4FE7-4631-8A67-9F85945D75C9}" type="presOf" srcId="{1228512C-9B61-49CA-9236-39AA928EF898}" destId="{75A0CCCF-B928-41AD-8BB5-04F7F7F9071B}" srcOrd="0" destOrd="0" presId="urn:microsoft.com/office/officeart/2005/8/layout/chevron2"/>
    <dgm:cxn modelId="{3D7C4AC4-7433-4A69-A783-ECB6AE192D72}" srcId="{DD922515-C566-43EC-AA47-A227AED98063}" destId="{61F4B09E-0FA7-4558-81CC-103CF9BE7D6D}" srcOrd="0" destOrd="0" parTransId="{EA2DD3B5-2641-4EB7-BB74-00862FBA74D1}" sibTransId="{3E87AD64-A193-465D-902B-B43615B33201}"/>
    <dgm:cxn modelId="{32F4D2E0-C5D3-46F3-95DC-7958C3F2C9FA}" srcId="{A7F22A2C-A5BE-46B7-B3F9-CE296868AC0B}" destId="{C80CCED1-F393-4886-9B23-21A37C92FAF8}" srcOrd="0" destOrd="0" parTransId="{FA34C4F4-D634-41AC-8173-5C7C3740B188}" sibTransId="{12C6BB19-4717-46E4-B97D-19C3CCC4C3D1}"/>
    <dgm:cxn modelId="{05B0C7E1-34E4-4DF9-BD61-3C1C622522EC}" srcId="{8D5AC78A-446A-4803-9D81-4C975AFAF5D0}" destId="{488B8D5E-3104-4219-8E0F-81BB8181B4AF}" srcOrd="0" destOrd="0" parTransId="{75051BAD-8083-4FD5-8D10-C93EC26A4A35}" sibTransId="{3ED1BB76-E71B-471D-BE70-DA17E86620AB}"/>
    <dgm:cxn modelId="{4546D6E8-08D0-4B8A-98D8-605CDEA6CA58}" srcId="{A7F22A2C-A5BE-46B7-B3F9-CE296868AC0B}" destId="{FFB47A50-3CFF-422D-91D6-CA251301EFE3}" srcOrd="1" destOrd="0" parTransId="{15D806C2-6845-46FC-B5F2-88C872CF21CF}" sibTransId="{C38B57A9-D8BE-4F00-8A4D-ECDE71805F33}"/>
    <dgm:cxn modelId="{670C33F9-FF45-4717-B6F2-EE4D073A7DFC}" type="presOf" srcId="{A7F22A2C-A5BE-46B7-B3F9-CE296868AC0B}" destId="{964C6D2B-50CA-4565-9CC3-26F5552B3C3F}" srcOrd="0" destOrd="0" presId="urn:microsoft.com/office/officeart/2005/8/layout/chevron2"/>
    <dgm:cxn modelId="{48034CFD-FADE-4304-A9F0-62553F6BB0C9}" srcId="{1228512C-9B61-49CA-9236-39AA928EF898}" destId="{8D5AC78A-446A-4803-9D81-4C975AFAF5D0}" srcOrd="0" destOrd="0" parTransId="{91D1B573-5420-4BE2-AE58-768078801C51}" sibTransId="{EF0E226C-8750-4244-A368-2EF91CD14A44}"/>
    <dgm:cxn modelId="{0BB31E75-4B1E-4E31-8DE9-289540F72BFB}" type="presParOf" srcId="{206F42CD-F1BE-4816-B612-064CF33E0E5B}" destId="{3363A218-2F41-4977-B46E-F10431BD35FC}" srcOrd="0" destOrd="0" presId="urn:microsoft.com/office/officeart/2005/8/layout/chevron2"/>
    <dgm:cxn modelId="{4BAA8A9B-EB87-4008-A021-1FB43D8BEDBE}" type="presParOf" srcId="{3363A218-2F41-4977-B46E-F10431BD35FC}" destId="{D73C5270-C1D3-45F1-9202-AF6A6181E53E}" srcOrd="0" destOrd="0" presId="urn:microsoft.com/office/officeart/2005/8/layout/chevron2"/>
    <dgm:cxn modelId="{CCCB19CA-148A-45B6-BEE9-CEDDECA0F8A1}" type="presParOf" srcId="{3363A218-2F41-4977-B46E-F10431BD35FC}" destId="{5AD27590-14EE-42E3-BE1F-923E675EAF57}" srcOrd="1" destOrd="0" presId="urn:microsoft.com/office/officeart/2005/8/layout/chevron2"/>
    <dgm:cxn modelId="{BFF7B58C-A6A1-4D0A-B6AE-B23853EC2BD6}" type="presParOf" srcId="{206F42CD-F1BE-4816-B612-064CF33E0E5B}" destId="{599C2728-57D9-4EE6-8B3C-F379B41D34F5}" srcOrd="1" destOrd="0" presId="urn:microsoft.com/office/officeart/2005/8/layout/chevron2"/>
    <dgm:cxn modelId="{870F6816-950C-448C-838C-DC8306796A5F}" type="presParOf" srcId="{206F42CD-F1BE-4816-B612-064CF33E0E5B}" destId="{2DC2D671-504F-4F33-A34F-40B44C02C2E3}" srcOrd="2" destOrd="0" presId="urn:microsoft.com/office/officeart/2005/8/layout/chevron2"/>
    <dgm:cxn modelId="{C5012736-632A-441E-84CF-57A60DA22F3A}" type="presParOf" srcId="{2DC2D671-504F-4F33-A34F-40B44C02C2E3}" destId="{75A0CCCF-B928-41AD-8BB5-04F7F7F9071B}" srcOrd="0" destOrd="0" presId="urn:microsoft.com/office/officeart/2005/8/layout/chevron2"/>
    <dgm:cxn modelId="{2B2F9133-ACBF-4EA9-84E1-1026673F29FE}" type="presParOf" srcId="{2DC2D671-504F-4F33-A34F-40B44C02C2E3}" destId="{9CA818D3-3E06-40E3-A6D8-821024C0A637}" srcOrd="1" destOrd="0" presId="urn:microsoft.com/office/officeart/2005/8/layout/chevron2"/>
    <dgm:cxn modelId="{B242D62C-AF5B-4FC7-BAFE-BCB6CC0EE18A}" type="presParOf" srcId="{206F42CD-F1BE-4816-B612-064CF33E0E5B}" destId="{71C96BBD-B3E5-41A2-8F87-0B4E7802479C}" srcOrd="3" destOrd="0" presId="urn:microsoft.com/office/officeart/2005/8/layout/chevron2"/>
    <dgm:cxn modelId="{07D071DE-5F4C-47ED-81D3-239C4986E1A2}" type="presParOf" srcId="{206F42CD-F1BE-4816-B612-064CF33E0E5B}" destId="{CF98DC59-73CA-4820-9F59-BC3473914E5B}" srcOrd="4" destOrd="0" presId="urn:microsoft.com/office/officeart/2005/8/layout/chevron2"/>
    <dgm:cxn modelId="{E152BDA9-F9AD-4D53-B9C3-DB47A544DDED}" type="presParOf" srcId="{CF98DC59-73CA-4820-9F59-BC3473914E5B}" destId="{7AF4A698-FCD3-4C33-8D8B-1872DB9E27E4}" srcOrd="0" destOrd="0" presId="urn:microsoft.com/office/officeart/2005/8/layout/chevron2"/>
    <dgm:cxn modelId="{D9C481E5-EE07-4DC8-A369-AFC2BCC1E3D2}" type="presParOf" srcId="{CF98DC59-73CA-4820-9F59-BC3473914E5B}" destId="{964C6D2B-50CA-4565-9CC3-26F5552B3C3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435780-9E33-4151-87D7-3DE7529DBF7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D922515-C566-43EC-AA47-A227AED98063}">
      <dgm:prSet phldrT="[Text]" custT="1"/>
      <dgm:spPr>
        <a:solidFill>
          <a:schemeClr val="accent2"/>
        </a:solidFill>
        <a:ln>
          <a:solidFill>
            <a:schemeClr val="accent2"/>
          </a:solidFill>
        </a:ln>
      </dgm:spPr>
      <dgm:t>
        <a:bodyPr/>
        <a:lstStyle/>
        <a:p>
          <a:r>
            <a:rPr lang="en-US" sz="1400" dirty="0">
              <a:solidFill>
                <a:schemeClr val="tx1"/>
              </a:solidFill>
            </a:rPr>
            <a:t>1</a:t>
          </a:r>
        </a:p>
      </dgm:t>
    </dgm:pt>
    <dgm:pt modelId="{92A83B5F-0023-4E70-B2F9-024703D27D8B}" type="parTrans" cxnId="{2F8F002C-D724-448E-A43C-7AF93A8EC7D5}">
      <dgm:prSet/>
      <dgm:spPr/>
      <dgm:t>
        <a:bodyPr/>
        <a:lstStyle/>
        <a:p>
          <a:endParaRPr lang="en-US" sz="1400"/>
        </a:p>
      </dgm:t>
    </dgm:pt>
    <dgm:pt modelId="{896E63CA-7ECC-4215-A26B-6208B96147E4}" type="sibTrans" cxnId="{2F8F002C-D724-448E-A43C-7AF93A8EC7D5}">
      <dgm:prSet/>
      <dgm:spPr/>
      <dgm:t>
        <a:bodyPr/>
        <a:lstStyle/>
        <a:p>
          <a:endParaRPr lang="en-US" sz="1400"/>
        </a:p>
      </dgm:t>
    </dgm:pt>
    <dgm:pt modelId="{61F4B09E-0FA7-4558-81CC-103CF9BE7D6D}">
      <dgm:prSet phldrT="[Text]" custT="1"/>
      <dgm:spPr/>
      <dgm:t>
        <a:bodyPr/>
        <a:lstStyle/>
        <a:p>
          <a:r>
            <a:rPr lang="en-US" sz="1800" dirty="0"/>
            <a:t>Establish that there is a Tier 2 validated intervention program in place</a:t>
          </a:r>
        </a:p>
      </dgm:t>
    </dgm:pt>
    <dgm:pt modelId="{EA2DD3B5-2641-4EB7-BB74-00862FBA74D1}" type="parTrans" cxnId="{3D7C4AC4-7433-4A69-A783-ECB6AE192D72}">
      <dgm:prSet/>
      <dgm:spPr/>
      <dgm:t>
        <a:bodyPr/>
        <a:lstStyle/>
        <a:p>
          <a:endParaRPr lang="en-US" sz="1400"/>
        </a:p>
      </dgm:t>
    </dgm:pt>
    <dgm:pt modelId="{3E87AD64-A193-465D-902B-B43615B33201}" type="sibTrans" cxnId="{3D7C4AC4-7433-4A69-A783-ECB6AE192D72}">
      <dgm:prSet/>
      <dgm:spPr/>
      <dgm:t>
        <a:bodyPr/>
        <a:lstStyle/>
        <a:p>
          <a:endParaRPr lang="en-US" sz="1400"/>
        </a:p>
      </dgm:t>
    </dgm:pt>
    <dgm:pt modelId="{1228512C-9B61-49CA-9236-39AA928EF898}">
      <dgm:prSet phldrT="[Text]" custT="1"/>
      <dgm:spPr>
        <a:solidFill>
          <a:srgbClr val="92D050"/>
        </a:solidFill>
      </dgm:spPr>
      <dgm:t>
        <a:bodyPr/>
        <a:lstStyle/>
        <a:p>
          <a:r>
            <a:rPr lang="en-US" sz="1400" dirty="0">
              <a:solidFill>
                <a:schemeClr val="tx1"/>
              </a:solidFill>
            </a:rPr>
            <a:t>2</a:t>
          </a:r>
        </a:p>
      </dgm:t>
    </dgm:pt>
    <dgm:pt modelId="{0D7BABCE-9272-4C74-AB96-6D0CE25C4C21}" type="parTrans" cxnId="{E2EA026D-3B05-4D6F-B19D-77F72DA48E93}">
      <dgm:prSet/>
      <dgm:spPr/>
      <dgm:t>
        <a:bodyPr/>
        <a:lstStyle/>
        <a:p>
          <a:endParaRPr lang="en-US" sz="1400"/>
        </a:p>
      </dgm:t>
    </dgm:pt>
    <dgm:pt modelId="{3EE94070-5D34-404E-9F9F-62BB988CFEE0}" type="sibTrans" cxnId="{E2EA026D-3B05-4D6F-B19D-77F72DA48E93}">
      <dgm:prSet/>
      <dgm:spPr/>
      <dgm:t>
        <a:bodyPr/>
        <a:lstStyle/>
        <a:p>
          <a:endParaRPr lang="en-US" sz="1400"/>
        </a:p>
      </dgm:t>
    </dgm:pt>
    <dgm:pt modelId="{8D5AC78A-446A-4803-9D81-4C975AFAF5D0}">
      <dgm:prSet phldrT="[Text]" custT="1"/>
      <dgm:spPr/>
      <dgm:t>
        <a:bodyPr/>
        <a:lstStyle/>
        <a:p>
          <a:r>
            <a:rPr lang="en-US" sz="1800" b="0" dirty="0">
              <a:solidFill>
                <a:schemeClr val="tx1"/>
              </a:solidFill>
              <a:latin typeface="+mn-lt"/>
            </a:rPr>
            <a:t>Progress monitor</a:t>
          </a:r>
        </a:p>
      </dgm:t>
    </dgm:pt>
    <dgm:pt modelId="{91D1B573-5420-4BE2-AE58-768078801C51}" type="parTrans" cxnId="{48034CFD-FADE-4304-A9F0-62553F6BB0C9}">
      <dgm:prSet/>
      <dgm:spPr/>
      <dgm:t>
        <a:bodyPr/>
        <a:lstStyle/>
        <a:p>
          <a:endParaRPr lang="en-US" sz="1400"/>
        </a:p>
      </dgm:t>
    </dgm:pt>
    <dgm:pt modelId="{EF0E226C-8750-4244-A368-2EF91CD14A44}" type="sibTrans" cxnId="{48034CFD-FADE-4304-A9F0-62553F6BB0C9}">
      <dgm:prSet/>
      <dgm:spPr/>
      <dgm:t>
        <a:bodyPr/>
        <a:lstStyle/>
        <a:p>
          <a:endParaRPr lang="en-US" sz="1400"/>
        </a:p>
      </dgm:t>
    </dgm:pt>
    <dgm:pt modelId="{ED53F54D-9F10-4E77-97E6-2D546D0C1EDD}">
      <dgm:prSet phldrT="[Text]" custT="1"/>
      <dgm:spPr>
        <a:solidFill>
          <a:srgbClr val="92D050"/>
        </a:solidFill>
      </dgm:spPr>
      <dgm:t>
        <a:bodyPr/>
        <a:lstStyle/>
        <a:p>
          <a:r>
            <a:rPr lang="en-US" sz="1400" dirty="0">
              <a:solidFill>
                <a:schemeClr val="tx1"/>
              </a:solidFill>
            </a:rPr>
            <a:t>3</a:t>
          </a:r>
        </a:p>
      </dgm:t>
    </dgm:pt>
    <dgm:pt modelId="{20165E65-CF65-46D5-AA64-0F36E61E05D8}" type="parTrans" cxnId="{5545CE13-23E2-4D38-8D46-E3493B3BF45E}">
      <dgm:prSet/>
      <dgm:spPr/>
      <dgm:t>
        <a:bodyPr/>
        <a:lstStyle/>
        <a:p>
          <a:endParaRPr lang="en-US" sz="1400"/>
        </a:p>
      </dgm:t>
    </dgm:pt>
    <dgm:pt modelId="{5109075A-8DC5-467D-9A6B-C02502476394}" type="sibTrans" cxnId="{5545CE13-23E2-4D38-8D46-E3493B3BF45E}">
      <dgm:prSet/>
      <dgm:spPr/>
      <dgm:t>
        <a:bodyPr/>
        <a:lstStyle/>
        <a:p>
          <a:endParaRPr lang="en-US" sz="1400"/>
        </a:p>
      </dgm:t>
    </dgm:pt>
    <dgm:pt modelId="{A7F22A2C-A5BE-46B7-B3F9-CE296868AC0B}">
      <dgm:prSet phldrT="[Text]" custT="1"/>
      <dgm:spPr/>
      <dgm:t>
        <a:bodyPr/>
        <a:lstStyle/>
        <a:p>
          <a:r>
            <a:rPr lang="en-US" sz="1600" dirty="0"/>
            <a:t>Based on student responsiveness:</a:t>
          </a:r>
        </a:p>
      </dgm:t>
    </dgm:pt>
    <dgm:pt modelId="{BF798FEB-6355-460A-B7A2-B6C58586ECCE}" type="parTrans" cxnId="{2097B862-474B-417B-9C4E-1B0A21216CCB}">
      <dgm:prSet/>
      <dgm:spPr/>
      <dgm:t>
        <a:bodyPr/>
        <a:lstStyle/>
        <a:p>
          <a:endParaRPr lang="en-US" sz="1400"/>
        </a:p>
      </dgm:t>
    </dgm:pt>
    <dgm:pt modelId="{AC37459E-0544-4CC8-8EB3-DA355775717A}" type="sibTrans" cxnId="{2097B862-474B-417B-9C4E-1B0A21216CCB}">
      <dgm:prSet/>
      <dgm:spPr/>
      <dgm:t>
        <a:bodyPr/>
        <a:lstStyle/>
        <a:p>
          <a:endParaRPr lang="en-US" sz="1400"/>
        </a:p>
      </dgm:t>
    </dgm:pt>
    <dgm:pt modelId="{488B8D5E-3104-4219-8E0F-81BB8181B4AF}">
      <dgm:prSet phldrT="[Text]" custT="1"/>
      <dgm:spPr/>
      <dgm:t>
        <a:bodyPr/>
        <a:lstStyle/>
        <a:p>
          <a:r>
            <a:rPr lang="en-US" sz="1800" b="0" dirty="0">
              <a:solidFill>
                <a:schemeClr val="tx1"/>
              </a:solidFill>
              <a:latin typeface="+mn-lt"/>
            </a:rPr>
            <a:t>Establish a present level</a:t>
          </a:r>
        </a:p>
      </dgm:t>
    </dgm:pt>
    <dgm:pt modelId="{75051BAD-8083-4FD5-8D10-C93EC26A4A35}" type="parTrans" cxnId="{05B0C7E1-34E4-4DF9-BD61-3C1C622522EC}">
      <dgm:prSet/>
      <dgm:spPr/>
      <dgm:t>
        <a:bodyPr/>
        <a:lstStyle/>
        <a:p>
          <a:endParaRPr lang="en-US" sz="1400"/>
        </a:p>
      </dgm:t>
    </dgm:pt>
    <dgm:pt modelId="{3ED1BB76-E71B-471D-BE70-DA17E86620AB}" type="sibTrans" cxnId="{05B0C7E1-34E4-4DF9-BD61-3C1C622522EC}">
      <dgm:prSet/>
      <dgm:spPr/>
      <dgm:t>
        <a:bodyPr/>
        <a:lstStyle/>
        <a:p>
          <a:endParaRPr lang="en-US" sz="1400"/>
        </a:p>
      </dgm:t>
    </dgm:pt>
    <dgm:pt modelId="{BE240258-D1C9-453A-A492-F19003FE278C}">
      <dgm:prSet phldrT="[Text]" custT="1"/>
      <dgm:spPr/>
      <dgm:t>
        <a:bodyPr/>
        <a:lstStyle/>
        <a:p>
          <a:r>
            <a:rPr lang="en-US" sz="1800" b="0" dirty="0">
              <a:solidFill>
                <a:schemeClr val="tx1"/>
              </a:solidFill>
              <a:latin typeface="+mn-lt"/>
            </a:rPr>
            <a:t>Collect frequent assessment data</a:t>
          </a:r>
        </a:p>
      </dgm:t>
    </dgm:pt>
    <dgm:pt modelId="{12E5803F-2CAB-4177-BE7F-532FAAF1C1D9}" type="parTrans" cxnId="{9A6E588C-F8B7-4357-90EE-CF00B51DB447}">
      <dgm:prSet/>
      <dgm:spPr/>
      <dgm:t>
        <a:bodyPr/>
        <a:lstStyle/>
        <a:p>
          <a:endParaRPr lang="en-US" sz="1400"/>
        </a:p>
      </dgm:t>
    </dgm:pt>
    <dgm:pt modelId="{18F4D9FE-078C-4446-8250-605F38989300}" type="sibTrans" cxnId="{9A6E588C-F8B7-4357-90EE-CF00B51DB447}">
      <dgm:prSet/>
      <dgm:spPr/>
      <dgm:t>
        <a:bodyPr/>
        <a:lstStyle/>
        <a:p>
          <a:endParaRPr lang="en-US" sz="1400"/>
        </a:p>
      </dgm:t>
    </dgm:pt>
    <dgm:pt modelId="{C80CCED1-F393-4886-9B23-21A37C92FAF8}">
      <dgm:prSet phldrT="[Text]" custT="1"/>
      <dgm:spPr/>
      <dgm:t>
        <a:bodyPr/>
        <a:lstStyle/>
        <a:p>
          <a:r>
            <a:rPr lang="en-US" sz="1600" dirty="0"/>
            <a:t>Continue the Tier 2 program with progress monitoring</a:t>
          </a:r>
        </a:p>
      </dgm:t>
    </dgm:pt>
    <dgm:pt modelId="{FA34C4F4-D634-41AC-8173-5C7C3740B188}" type="parTrans" cxnId="{32F4D2E0-C5D3-46F3-95DC-7958C3F2C9FA}">
      <dgm:prSet/>
      <dgm:spPr/>
      <dgm:t>
        <a:bodyPr/>
        <a:lstStyle/>
        <a:p>
          <a:endParaRPr lang="en-US" sz="1400"/>
        </a:p>
      </dgm:t>
    </dgm:pt>
    <dgm:pt modelId="{12C6BB19-4717-46E4-B97D-19C3CCC4C3D1}" type="sibTrans" cxnId="{32F4D2E0-C5D3-46F3-95DC-7958C3F2C9FA}">
      <dgm:prSet/>
      <dgm:spPr/>
      <dgm:t>
        <a:bodyPr/>
        <a:lstStyle/>
        <a:p>
          <a:endParaRPr lang="en-US" sz="1400"/>
        </a:p>
      </dgm:t>
    </dgm:pt>
    <dgm:pt modelId="{FFB47A50-3CFF-422D-91D6-CA251301EFE3}">
      <dgm:prSet phldrT="[Text]" custT="1"/>
      <dgm:spPr/>
      <dgm:t>
        <a:bodyPr/>
        <a:lstStyle/>
        <a:p>
          <a:r>
            <a:rPr lang="en-US" sz="1600" dirty="0"/>
            <a:t>Collect Diagnostic data</a:t>
          </a:r>
        </a:p>
      </dgm:t>
    </dgm:pt>
    <dgm:pt modelId="{15D806C2-6845-46FC-B5F2-88C872CF21CF}" type="parTrans" cxnId="{4546D6E8-08D0-4B8A-98D8-605CDEA6CA58}">
      <dgm:prSet/>
      <dgm:spPr/>
      <dgm:t>
        <a:bodyPr/>
        <a:lstStyle/>
        <a:p>
          <a:endParaRPr lang="en-US" sz="1400"/>
        </a:p>
      </dgm:t>
    </dgm:pt>
    <dgm:pt modelId="{C38B57A9-D8BE-4F00-8A4D-ECDE71805F33}" type="sibTrans" cxnId="{4546D6E8-08D0-4B8A-98D8-605CDEA6CA58}">
      <dgm:prSet/>
      <dgm:spPr/>
      <dgm:t>
        <a:bodyPr/>
        <a:lstStyle/>
        <a:p>
          <a:endParaRPr lang="en-US" sz="1400"/>
        </a:p>
      </dgm:t>
    </dgm:pt>
    <dgm:pt modelId="{F4BEA4BB-D64D-490C-BFE4-C6D52F7F1289}">
      <dgm:prSet phldrT="[Text]" custT="1"/>
      <dgm:spPr/>
      <dgm:t>
        <a:bodyPr/>
        <a:lstStyle/>
        <a:p>
          <a:r>
            <a:rPr lang="en-US" sz="1800" b="0" dirty="0">
              <a:solidFill>
                <a:schemeClr val="tx1"/>
              </a:solidFill>
              <a:latin typeface="+mn-lt"/>
              <a:ea typeface="Myriad Pro" charset="0"/>
              <a:cs typeface="Myriad Pro" charset="0"/>
            </a:rPr>
            <a:t>Use decision rules </a:t>
          </a:r>
          <a:endParaRPr lang="en-US" sz="1800" b="0" dirty="0">
            <a:solidFill>
              <a:schemeClr val="tx1"/>
            </a:solidFill>
            <a:latin typeface="+mn-lt"/>
          </a:endParaRPr>
        </a:p>
      </dgm:t>
    </dgm:pt>
    <dgm:pt modelId="{FB26CAB1-0D96-4C17-AD93-A5D6D9664FC0}" type="parTrans" cxnId="{89CECD41-6F2E-4854-B0B2-A7F9FA80280B}">
      <dgm:prSet/>
      <dgm:spPr/>
      <dgm:t>
        <a:bodyPr/>
        <a:lstStyle/>
        <a:p>
          <a:endParaRPr lang="en-US" sz="1400"/>
        </a:p>
      </dgm:t>
    </dgm:pt>
    <dgm:pt modelId="{4E8B20FD-E31C-4A44-9671-749B8F73F40C}" type="sibTrans" cxnId="{89CECD41-6F2E-4854-B0B2-A7F9FA80280B}">
      <dgm:prSet/>
      <dgm:spPr/>
      <dgm:t>
        <a:bodyPr/>
        <a:lstStyle/>
        <a:p>
          <a:endParaRPr lang="en-US" sz="1400"/>
        </a:p>
      </dgm:t>
    </dgm:pt>
    <dgm:pt modelId="{419001A1-0BA1-4177-BFA2-25AB5B8ADAD8}">
      <dgm:prSet phldrT="[Text]" custT="1"/>
      <dgm:spPr/>
      <dgm:t>
        <a:bodyPr/>
        <a:lstStyle/>
        <a:p>
          <a:r>
            <a:rPr lang="en-US" sz="1800" b="0" dirty="0">
              <a:solidFill>
                <a:schemeClr val="tx1"/>
              </a:solidFill>
              <a:latin typeface="+mn-lt"/>
            </a:rPr>
            <a:t>Set an ambitious long term goal</a:t>
          </a:r>
        </a:p>
      </dgm:t>
    </dgm:pt>
    <dgm:pt modelId="{97FA8D03-C641-41FF-8D64-CD10CD38EAD3}" type="parTrans" cxnId="{59476C28-B938-4A85-A33F-BB01B0180EE0}">
      <dgm:prSet/>
      <dgm:spPr/>
      <dgm:t>
        <a:bodyPr/>
        <a:lstStyle/>
        <a:p>
          <a:endParaRPr lang="en-US" sz="1400"/>
        </a:p>
      </dgm:t>
    </dgm:pt>
    <dgm:pt modelId="{0D238A37-71F2-4295-8C89-499EBA0B39BF}" type="sibTrans" cxnId="{59476C28-B938-4A85-A33F-BB01B0180EE0}">
      <dgm:prSet/>
      <dgm:spPr/>
      <dgm:t>
        <a:bodyPr/>
        <a:lstStyle/>
        <a:p>
          <a:endParaRPr lang="en-US" sz="1400"/>
        </a:p>
      </dgm:t>
    </dgm:pt>
    <dgm:pt modelId="{468FF18D-C62C-4855-A99E-94A2C6397AB6}">
      <dgm:prSet custT="1"/>
      <dgm:spPr>
        <a:solidFill>
          <a:schemeClr val="accent2"/>
        </a:solidFill>
      </dgm:spPr>
      <dgm:t>
        <a:bodyPr/>
        <a:lstStyle/>
        <a:p>
          <a:r>
            <a:rPr lang="en-US" sz="1400" dirty="0">
              <a:solidFill>
                <a:schemeClr val="tx1"/>
              </a:solidFill>
            </a:rPr>
            <a:t>4</a:t>
          </a:r>
        </a:p>
      </dgm:t>
    </dgm:pt>
    <dgm:pt modelId="{6B837092-60DC-4296-8779-36579773B633}" type="parTrans" cxnId="{30B5F072-B7D2-4E8E-8B99-E1EFC729A0B8}">
      <dgm:prSet/>
      <dgm:spPr/>
      <dgm:t>
        <a:bodyPr/>
        <a:lstStyle/>
        <a:p>
          <a:endParaRPr lang="en-US" sz="1400"/>
        </a:p>
      </dgm:t>
    </dgm:pt>
    <dgm:pt modelId="{2549F5D7-6A55-4B7C-A60A-B00375899022}" type="sibTrans" cxnId="{30B5F072-B7D2-4E8E-8B99-E1EFC729A0B8}">
      <dgm:prSet/>
      <dgm:spPr/>
      <dgm:t>
        <a:bodyPr/>
        <a:lstStyle/>
        <a:p>
          <a:endParaRPr lang="en-US" sz="1400"/>
        </a:p>
      </dgm:t>
    </dgm:pt>
    <dgm:pt modelId="{6F8F7DFC-5CDA-4A48-9DC8-7F224626C4CA}">
      <dgm:prSet custT="1"/>
      <dgm:spPr/>
      <dgm:t>
        <a:bodyPr/>
        <a:lstStyle/>
        <a:p>
          <a:r>
            <a:rPr lang="en-US" sz="1800" dirty="0">
              <a:solidFill>
                <a:schemeClr val="tx1"/>
              </a:solidFill>
            </a:rPr>
            <a:t>Make an instructional change based on hypothesis</a:t>
          </a:r>
        </a:p>
      </dgm:t>
    </dgm:pt>
    <dgm:pt modelId="{C03C03F1-0D52-4690-B746-515E7AB469E8}" type="parTrans" cxnId="{0D963136-1A8B-484A-81CC-DA7A8B85A152}">
      <dgm:prSet/>
      <dgm:spPr/>
      <dgm:t>
        <a:bodyPr/>
        <a:lstStyle/>
        <a:p>
          <a:endParaRPr lang="en-US" sz="1400"/>
        </a:p>
      </dgm:t>
    </dgm:pt>
    <dgm:pt modelId="{79B4BA9B-BA9B-4C15-8586-1558734E6B8C}" type="sibTrans" cxnId="{0D963136-1A8B-484A-81CC-DA7A8B85A152}">
      <dgm:prSet/>
      <dgm:spPr/>
      <dgm:t>
        <a:bodyPr/>
        <a:lstStyle/>
        <a:p>
          <a:endParaRPr lang="en-US" sz="1400"/>
        </a:p>
      </dgm:t>
    </dgm:pt>
    <dgm:pt modelId="{DD85FD59-958C-42B6-B686-CA743EE8E045}">
      <dgm:prSet custT="1"/>
      <dgm:spPr>
        <a:solidFill>
          <a:srgbClr val="92D050"/>
        </a:solidFill>
      </dgm:spPr>
      <dgm:t>
        <a:bodyPr/>
        <a:lstStyle/>
        <a:p>
          <a:r>
            <a:rPr lang="en-US" sz="1400" dirty="0">
              <a:solidFill>
                <a:schemeClr val="tx1"/>
              </a:solidFill>
            </a:rPr>
            <a:t>5</a:t>
          </a:r>
        </a:p>
      </dgm:t>
    </dgm:pt>
    <dgm:pt modelId="{615CD240-77F8-40B2-8B9B-D73ACE7259E9}" type="parTrans" cxnId="{36BBF2D1-2A2C-4AC0-A614-2ADD41E855A0}">
      <dgm:prSet/>
      <dgm:spPr/>
      <dgm:t>
        <a:bodyPr/>
        <a:lstStyle/>
        <a:p>
          <a:endParaRPr lang="en-US" sz="1400"/>
        </a:p>
      </dgm:t>
    </dgm:pt>
    <dgm:pt modelId="{76DD35DD-D80F-48D2-A0D1-F6A0922A00F1}" type="sibTrans" cxnId="{36BBF2D1-2A2C-4AC0-A614-2ADD41E855A0}">
      <dgm:prSet/>
      <dgm:spPr/>
      <dgm:t>
        <a:bodyPr/>
        <a:lstStyle/>
        <a:p>
          <a:endParaRPr lang="en-US" sz="1400"/>
        </a:p>
      </dgm:t>
    </dgm:pt>
    <dgm:pt modelId="{D413910A-231B-4AF1-BD31-4ED7F4EB57A9}">
      <dgm:prSet custT="1"/>
      <dgm:spPr/>
      <dgm:t>
        <a:bodyPr/>
        <a:lstStyle/>
        <a:p>
          <a:r>
            <a:rPr lang="en-US" sz="1800" dirty="0"/>
            <a:t>Continue to monitor progress to determine if student is/is not responsive to instruction</a:t>
          </a:r>
        </a:p>
      </dgm:t>
    </dgm:pt>
    <dgm:pt modelId="{49A94E47-28AF-410E-838C-503CD354FA62}" type="parTrans" cxnId="{1116C174-89F0-479D-9FF1-44EB80CEE1FE}">
      <dgm:prSet/>
      <dgm:spPr/>
      <dgm:t>
        <a:bodyPr/>
        <a:lstStyle/>
        <a:p>
          <a:endParaRPr lang="en-US" sz="1400"/>
        </a:p>
      </dgm:t>
    </dgm:pt>
    <dgm:pt modelId="{4F4E6273-C909-4BB4-82FB-4793C030BD95}" type="sibTrans" cxnId="{1116C174-89F0-479D-9FF1-44EB80CEE1FE}">
      <dgm:prSet/>
      <dgm:spPr/>
      <dgm:t>
        <a:bodyPr/>
        <a:lstStyle/>
        <a:p>
          <a:endParaRPr lang="en-US" sz="1400"/>
        </a:p>
      </dgm:t>
    </dgm:pt>
    <dgm:pt modelId="{206F42CD-F1BE-4816-B612-064CF33E0E5B}" type="pres">
      <dgm:prSet presAssocID="{05435780-9E33-4151-87D7-3DE7529DBF7F}" presName="linearFlow" presStyleCnt="0">
        <dgm:presLayoutVars>
          <dgm:dir/>
          <dgm:animLvl val="lvl"/>
          <dgm:resizeHandles val="exact"/>
        </dgm:presLayoutVars>
      </dgm:prSet>
      <dgm:spPr/>
    </dgm:pt>
    <dgm:pt modelId="{3363A218-2F41-4977-B46E-F10431BD35FC}" type="pres">
      <dgm:prSet presAssocID="{DD922515-C566-43EC-AA47-A227AED98063}" presName="composite" presStyleCnt="0"/>
      <dgm:spPr/>
    </dgm:pt>
    <dgm:pt modelId="{D73C5270-C1D3-45F1-9202-AF6A6181E53E}" type="pres">
      <dgm:prSet presAssocID="{DD922515-C566-43EC-AA47-A227AED98063}" presName="parentText" presStyleLbl="alignNode1" presStyleIdx="0" presStyleCnt="5">
        <dgm:presLayoutVars>
          <dgm:chMax val="1"/>
          <dgm:bulletEnabled val="1"/>
        </dgm:presLayoutVars>
      </dgm:prSet>
      <dgm:spPr/>
    </dgm:pt>
    <dgm:pt modelId="{5AD27590-14EE-42E3-BE1F-923E675EAF57}" type="pres">
      <dgm:prSet presAssocID="{DD922515-C566-43EC-AA47-A227AED98063}" presName="descendantText" presStyleLbl="alignAcc1" presStyleIdx="0" presStyleCnt="5">
        <dgm:presLayoutVars>
          <dgm:bulletEnabled val="1"/>
        </dgm:presLayoutVars>
      </dgm:prSet>
      <dgm:spPr/>
    </dgm:pt>
    <dgm:pt modelId="{599C2728-57D9-4EE6-8B3C-F379B41D34F5}" type="pres">
      <dgm:prSet presAssocID="{896E63CA-7ECC-4215-A26B-6208B96147E4}" presName="sp" presStyleCnt="0"/>
      <dgm:spPr/>
    </dgm:pt>
    <dgm:pt modelId="{2DC2D671-504F-4F33-A34F-40B44C02C2E3}" type="pres">
      <dgm:prSet presAssocID="{1228512C-9B61-49CA-9236-39AA928EF898}" presName="composite" presStyleCnt="0"/>
      <dgm:spPr/>
    </dgm:pt>
    <dgm:pt modelId="{75A0CCCF-B928-41AD-8BB5-04F7F7F9071B}" type="pres">
      <dgm:prSet presAssocID="{1228512C-9B61-49CA-9236-39AA928EF898}" presName="parentText" presStyleLbl="alignNode1" presStyleIdx="1" presStyleCnt="5" custScaleY="171191" custLinFactNeighborX="0" custLinFactNeighborY="-13751">
        <dgm:presLayoutVars>
          <dgm:chMax val="1"/>
          <dgm:bulletEnabled val="1"/>
        </dgm:presLayoutVars>
      </dgm:prSet>
      <dgm:spPr/>
    </dgm:pt>
    <dgm:pt modelId="{9CA818D3-3E06-40E3-A6D8-821024C0A637}" type="pres">
      <dgm:prSet presAssocID="{1228512C-9B61-49CA-9236-39AA928EF898}" presName="descendantText" presStyleLbl="alignAcc1" presStyleIdx="1" presStyleCnt="5" custScaleX="99632" custScaleY="248323">
        <dgm:presLayoutVars>
          <dgm:bulletEnabled val="1"/>
        </dgm:presLayoutVars>
      </dgm:prSet>
      <dgm:spPr/>
    </dgm:pt>
    <dgm:pt modelId="{71C96BBD-B3E5-41A2-8F87-0B4E7802479C}" type="pres">
      <dgm:prSet presAssocID="{3EE94070-5D34-404E-9F9F-62BB988CFEE0}" presName="sp" presStyleCnt="0"/>
      <dgm:spPr/>
    </dgm:pt>
    <dgm:pt modelId="{CF98DC59-73CA-4820-9F59-BC3473914E5B}" type="pres">
      <dgm:prSet presAssocID="{ED53F54D-9F10-4E77-97E6-2D546D0C1EDD}" presName="composite" presStyleCnt="0"/>
      <dgm:spPr/>
    </dgm:pt>
    <dgm:pt modelId="{7AF4A698-FCD3-4C33-8D8B-1872DB9E27E4}" type="pres">
      <dgm:prSet presAssocID="{ED53F54D-9F10-4E77-97E6-2D546D0C1EDD}" presName="parentText" presStyleLbl="alignNode1" presStyleIdx="2" presStyleCnt="5" custLinFactNeighborY="12732">
        <dgm:presLayoutVars>
          <dgm:chMax val="1"/>
          <dgm:bulletEnabled val="1"/>
        </dgm:presLayoutVars>
      </dgm:prSet>
      <dgm:spPr/>
    </dgm:pt>
    <dgm:pt modelId="{964C6D2B-50CA-4565-9CC3-26F5552B3C3F}" type="pres">
      <dgm:prSet presAssocID="{ED53F54D-9F10-4E77-97E6-2D546D0C1EDD}" presName="descendantText" presStyleLbl="alignAcc1" presStyleIdx="2" presStyleCnt="5" custScaleY="130514" custLinFactNeighborX="0" custLinFactNeighborY="27269">
        <dgm:presLayoutVars>
          <dgm:bulletEnabled val="1"/>
        </dgm:presLayoutVars>
      </dgm:prSet>
      <dgm:spPr/>
    </dgm:pt>
    <dgm:pt modelId="{1292FEB0-C2A3-46C8-9022-BBB721CE5A57}" type="pres">
      <dgm:prSet presAssocID="{5109075A-8DC5-467D-9A6B-C02502476394}" presName="sp" presStyleCnt="0"/>
      <dgm:spPr/>
    </dgm:pt>
    <dgm:pt modelId="{59A346F4-544B-4527-96A2-5838EF249914}" type="pres">
      <dgm:prSet presAssocID="{468FF18D-C62C-4855-A99E-94A2C6397AB6}" presName="composite" presStyleCnt="0"/>
      <dgm:spPr/>
    </dgm:pt>
    <dgm:pt modelId="{39F7D380-9CC9-4626-BD6B-BD61AF9E0D57}" type="pres">
      <dgm:prSet presAssocID="{468FF18D-C62C-4855-A99E-94A2C6397AB6}" presName="parentText" presStyleLbl="alignNode1" presStyleIdx="3" presStyleCnt="5" custLinFactNeighborY="6247">
        <dgm:presLayoutVars>
          <dgm:chMax val="1"/>
          <dgm:bulletEnabled val="1"/>
        </dgm:presLayoutVars>
      </dgm:prSet>
      <dgm:spPr/>
    </dgm:pt>
    <dgm:pt modelId="{A6B9F7A1-2683-477F-AE0F-0E326D546E7B}" type="pres">
      <dgm:prSet presAssocID="{468FF18D-C62C-4855-A99E-94A2C6397AB6}" presName="descendantText" presStyleLbl="alignAcc1" presStyleIdx="3" presStyleCnt="5" custLinFactNeighborX="0" custLinFactNeighborY="19016">
        <dgm:presLayoutVars>
          <dgm:bulletEnabled val="1"/>
        </dgm:presLayoutVars>
      </dgm:prSet>
      <dgm:spPr/>
    </dgm:pt>
    <dgm:pt modelId="{36B3F020-853F-400C-8A14-94A34FB8DD5B}" type="pres">
      <dgm:prSet presAssocID="{2549F5D7-6A55-4B7C-A60A-B00375899022}" presName="sp" presStyleCnt="0"/>
      <dgm:spPr/>
    </dgm:pt>
    <dgm:pt modelId="{E50A74CB-0223-4FF0-B3C2-633E5D9837F3}" type="pres">
      <dgm:prSet presAssocID="{DD85FD59-958C-42B6-B686-CA743EE8E045}" presName="composite" presStyleCnt="0"/>
      <dgm:spPr/>
    </dgm:pt>
    <dgm:pt modelId="{EECB286F-DFAB-4F29-BC2A-6AABB27BA84B}" type="pres">
      <dgm:prSet presAssocID="{DD85FD59-958C-42B6-B686-CA743EE8E045}" presName="parentText" presStyleLbl="alignNode1" presStyleIdx="4" presStyleCnt="5">
        <dgm:presLayoutVars>
          <dgm:chMax val="1"/>
          <dgm:bulletEnabled val="1"/>
        </dgm:presLayoutVars>
      </dgm:prSet>
      <dgm:spPr/>
    </dgm:pt>
    <dgm:pt modelId="{28A19A8E-E1C8-4A3F-8AE9-5DD0B5C1A0FE}" type="pres">
      <dgm:prSet presAssocID="{DD85FD59-958C-42B6-B686-CA743EE8E045}" presName="descendantText" presStyleLbl="alignAcc1" presStyleIdx="4" presStyleCnt="5">
        <dgm:presLayoutVars>
          <dgm:bulletEnabled val="1"/>
        </dgm:presLayoutVars>
      </dgm:prSet>
      <dgm:spPr/>
    </dgm:pt>
  </dgm:ptLst>
  <dgm:cxnLst>
    <dgm:cxn modelId="{621B380F-12E3-8D4E-A0C5-4EF1151D3ACA}" type="presOf" srcId="{419001A1-0BA1-4177-BFA2-25AB5B8ADAD8}" destId="{9CA818D3-3E06-40E3-A6D8-821024C0A637}" srcOrd="0" destOrd="2" presId="urn:microsoft.com/office/officeart/2005/8/layout/chevron2"/>
    <dgm:cxn modelId="{5545CE13-23E2-4D38-8D46-E3493B3BF45E}" srcId="{05435780-9E33-4151-87D7-3DE7529DBF7F}" destId="{ED53F54D-9F10-4E77-97E6-2D546D0C1EDD}" srcOrd="2" destOrd="0" parTransId="{20165E65-CF65-46D5-AA64-0F36E61E05D8}" sibTransId="{5109075A-8DC5-467D-9A6B-C02502476394}"/>
    <dgm:cxn modelId="{59476C28-B938-4A85-A33F-BB01B0180EE0}" srcId="{8D5AC78A-446A-4803-9D81-4C975AFAF5D0}" destId="{419001A1-0BA1-4177-BFA2-25AB5B8ADAD8}" srcOrd="1" destOrd="0" parTransId="{97FA8D03-C641-41FF-8D64-CD10CD38EAD3}" sibTransId="{0D238A37-71F2-4295-8C89-499EBA0B39BF}"/>
    <dgm:cxn modelId="{2F8F002C-D724-448E-A43C-7AF93A8EC7D5}" srcId="{05435780-9E33-4151-87D7-3DE7529DBF7F}" destId="{DD922515-C566-43EC-AA47-A227AED98063}" srcOrd="0" destOrd="0" parTransId="{92A83B5F-0023-4E70-B2F9-024703D27D8B}" sibTransId="{896E63CA-7ECC-4215-A26B-6208B96147E4}"/>
    <dgm:cxn modelId="{C4685E35-9C15-EE4A-A9E1-E849CDAA62AB}" type="presOf" srcId="{BE240258-D1C9-453A-A492-F19003FE278C}" destId="{9CA818D3-3E06-40E3-A6D8-821024C0A637}" srcOrd="0" destOrd="3" presId="urn:microsoft.com/office/officeart/2005/8/layout/chevron2"/>
    <dgm:cxn modelId="{0D963136-1A8B-484A-81CC-DA7A8B85A152}" srcId="{468FF18D-C62C-4855-A99E-94A2C6397AB6}" destId="{6F8F7DFC-5CDA-4A48-9DC8-7F224626C4CA}" srcOrd="0" destOrd="0" parTransId="{C03C03F1-0D52-4690-B746-515E7AB469E8}" sibTransId="{79B4BA9B-BA9B-4C15-8586-1558734E6B8C}"/>
    <dgm:cxn modelId="{390EAA5E-5EEB-1243-9946-388580E142BD}" type="presOf" srcId="{6F8F7DFC-5CDA-4A48-9DC8-7F224626C4CA}" destId="{A6B9F7A1-2683-477F-AE0F-0E326D546E7B}" srcOrd="0" destOrd="0" presId="urn:microsoft.com/office/officeart/2005/8/layout/chevron2"/>
    <dgm:cxn modelId="{9E61B75F-901A-3547-9986-122F3251E90F}" type="presOf" srcId="{FFB47A50-3CFF-422D-91D6-CA251301EFE3}" destId="{964C6D2B-50CA-4565-9CC3-26F5552B3C3F}" srcOrd="0" destOrd="2" presId="urn:microsoft.com/office/officeart/2005/8/layout/chevron2"/>
    <dgm:cxn modelId="{89CECD41-6F2E-4854-B0B2-A7F9FA80280B}" srcId="{8D5AC78A-446A-4803-9D81-4C975AFAF5D0}" destId="{F4BEA4BB-D64D-490C-BFE4-C6D52F7F1289}" srcOrd="3" destOrd="0" parTransId="{FB26CAB1-0D96-4C17-AD93-A5D6D9664FC0}" sibTransId="{4E8B20FD-E31C-4A44-9671-749B8F73F40C}"/>
    <dgm:cxn modelId="{2097B862-474B-417B-9C4E-1B0A21216CCB}" srcId="{ED53F54D-9F10-4E77-97E6-2D546D0C1EDD}" destId="{A7F22A2C-A5BE-46B7-B3F9-CE296868AC0B}" srcOrd="0" destOrd="0" parTransId="{BF798FEB-6355-460A-B7A2-B6C58586ECCE}" sibTransId="{AC37459E-0544-4CC8-8EB3-DA355775717A}"/>
    <dgm:cxn modelId="{E2EA026D-3B05-4D6F-B19D-77F72DA48E93}" srcId="{05435780-9E33-4151-87D7-3DE7529DBF7F}" destId="{1228512C-9B61-49CA-9236-39AA928EF898}" srcOrd="1" destOrd="0" parTransId="{0D7BABCE-9272-4C74-AB96-6D0CE25C4C21}" sibTransId="{3EE94070-5D34-404E-9F9F-62BB988CFEE0}"/>
    <dgm:cxn modelId="{0FC59B51-6583-8342-928B-F6A25741CC60}" type="presOf" srcId="{DD85FD59-958C-42B6-B686-CA743EE8E045}" destId="{EECB286F-DFAB-4F29-BC2A-6AABB27BA84B}" srcOrd="0" destOrd="0" presId="urn:microsoft.com/office/officeart/2005/8/layout/chevron2"/>
    <dgm:cxn modelId="{30B5F072-B7D2-4E8E-8B99-E1EFC729A0B8}" srcId="{05435780-9E33-4151-87D7-3DE7529DBF7F}" destId="{468FF18D-C62C-4855-A99E-94A2C6397AB6}" srcOrd="3" destOrd="0" parTransId="{6B837092-60DC-4296-8779-36579773B633}" sibTransId="{2549F5D7-6A55-4B7C-A60A-B00375899022}"/>
    <dgm:cxn modelId="{1116C174-89F0-479D-9FF1-44EB80CEE1FE}" srcId="{DD85FD59-958C-42B6-B686-CA743EE8E045}" destId="{D413910A-231B-4AF1-BD31-4ED7F4EB57A9}" srcOrd="0" destOrd="0" parTransId="{49A94E47-28AF-410E-838C-503CD354FA62}" sibTransId="{4F4E6273-C909-4BB4-82FB-4793C030BD95}"/>
    <dgm:cxn modelId="{74C4BC55-2034-3C4C-AAFD-9A3F2DC7FB61}" type="presOf" srcId="{DD922515-C566-43EC-AA47-A227AED98063}" destId="{D73C5270-C1D3-45F1-9202-AF6A6181E53E}" srcOrd="0" destOrd="0" presId="urn:microsoft.com/office/officeart/2005/8/layout/chevron2"/>
    <dgm:cxn modelId="{84B5FC85-97EB-3E4A-BBDE-AA57651980D9}" type="presOf" srcId="{488B8D5E-3104-4219-8E0F-81BB8181B4AF}" destId="{9CA818D3-3E06-40E3-A6D8-821024C0A637}" srcOrd="0" destOrd="1" presId="urn:microsoft.com/office/officeart/2005/8/layout/chevron2"/>
    <dgm:cxn modelId="{9A6E588C-F8B7-4357-90EE-CF00B51DB447}" srcId="{8D5AC78A-446A-4803-9D81-4C975AFAF5D0}" destId="{BE240258-D1C9-453A-A492-F19003FE278C}" srcOrd="2" destOrd="0" parTransId="{12E5803F-2CAB-4177-BE7F-532FAAF1C1D9}" sibTransId="{18F4D9FE-078C-4446-8250-605F38989300}"/>
    <dgm:cxn modelId="{0CB2F68E-C32B-6345-8E5F-7846F5B7EAA1}" type="presOf" srcId="{468FF18D-C62C-4855-A99E-94A2C6397AB6}" destId="{39F7D380-9CC9-4626-BD6B-BD61AF9E0D57}" srcOrd="0" destOrd="0" presId="urn:microsoft.com/office/officeart/2005/8/layout/chevron2"/>
    <dgm:cxn modelId="{9F37F393-77D5-ED41-BCC2-7C439485E16A}" type="presOf" srcId="{A7F22A2C-A5BE-46B7-B3F9-CE296868AC0B}" destId="{964C6D2B-50CA-4565-9CC3-26F5552B3C3F}" srcOrd="0" destOrd="0" presId="urn:microsoft.com/office/officeart/2005/8/layout/chevron2"/>
    <dgm:cxn modelId="{5A93D9A8-6D5C-204B-9612-AC7C25D2983A}" type="presOf" srcId="{C80CCED1-F393-4886-9B23-21A37C92FAF8}" destId="{964C6D2B-50CA-4565-9CC3-26F5552B3C3F}" srcOrd="0" destOrd="1" presId="urn:microsoft.com/office/officeart/2005/8/layout/chevron2"/>
    <dgm:cxn modelId="{23B368AE-6D4E-5A46-82F8-FC3A751A42E3}" type="presOf" srcId="{8D5AC78A-446A-4803-9D81-4C975AFAF5D0}" destId="{9CA818D3-3E06-40E3-A6D8-821024C0A637}" srcOrd="0" destOrd="0" presId="urn:microsoft.com/office/officeart/2005/8/layout/chevron2"/>
    <dgm:cxn modelId="{3C4917B2-AE06-CE43-8C06-7C59B13D1D3E}" type="presOf" srcId="{1228512C-9B61-49CA-9236-39AA928EF898}" destId="{75A0CCCF-B928-41AD-8BB5-04F7F7F9071B}" srcOrd="0" destOrd="0" presId="urn:microsoft.com/office/officeart/2005/8/layout/chevron2"/>
    <dgm:cxn modelId="{977F30B7-DE61-994D-9361-F493A304F5EA}" type="presOf" srcId="{ED53F54D-9F10-4E77-97E6-2D546D0C1EDD}" destId="{7AF4A698-FCD3-4C33-8D8B-1872DB9E27E4}" srcOrd="0" destOrd="0" presId="urn:microsoft.com/office/officeart/2005/8/layout/chevron2"/>
    <dgm:cxn modelId="{B16F44BD-0F77-E74F-8293-DC7D50AEEE0F}" type="presOf" srcId="{61F4B09E-0FA7-4558-81CC-103CF9BE7D6D}" destId="{5AD27590-14EE-42E3-BE1F-923E675EAF57}" srcOrd="0" destOrd="0" presId="urn:microsoft.com/office/officeart/2005/8/layout/chevron2"/>
    <dgm:cxn modelId="{F2FA14C0-F8BC-1F41-8718-44B905D2AC2A}" type="presOf" srcId="{F4BEA4BB-D64D-490C-BFE4-C6D52F7F1289}" destId="{9CA818D3-3E06-40E3-A6D8-821024C0A637}" srcOrd="0" destOrd="4" presId="urn:microsoft.com/office/officeart/2005/8/layout/chevron2"/>
    <dgm:cxn modelId="{3D7C4AC4-7433-4A69-A783-ECB6AE192D72}" srcId="{DD922515-C566-43EC-AA47-A227AED98063}" destId="{61F4B09E-0FA7-4558-81CC-103CF9BE7D6D}" srcOrd="0" destOrd="0" parTransId="{EA2DD3B5-2641-4EB7-BB74-00862FBA74D1}" sibTransId="{3E87AD64-A193-465D-902B-B43615B33201}"/>
    <dgm:cxn modelId="{36BBF2D1-2A2C-4AC0-A614-2ADD41E855A0}" srcId="{05435780-9E33-4151-87D7-3DE7529DBF7F}" destId="{DD85FD59-958C-42B6-B686-CA743EE8E045}" srcOrd="4" destOrd="0" parTransId="{615CD240-77F8-40B2-8B9B-D73ACE7259E9}" sibTransId="{76DD35DD-D80F-48D2-A0D1-F6A0922A00F1}"/>
    <dgm:cxn modelId="{32F4D2E0-C5D3-46F3-95DC-7958C3F2C9FA}" srcId="{A7F22A2C-A5BE-46B7-B3F9-CE296868AC0B}" destId="{C80CCED1-F393-4886-9B23-21A37C92FAF8}" srcOrd="0" destOrd="0" parTransId="{FA34C4F4-D634-41AC-8173-5C7C3740B188}" sibTransId="{12C6BB19-4717-46E4-B97D-19C3CCC4C3D1}"/>
    <dgm:cxn modelId="{05B0C7E1-34E4-4DF9-BD61-3C1C622522EC}" srcId="{8D5AC78A-446A-4803-9D81-4C975AFAF5D0}" destId="{488B8D5E-3104-4219-8E0F-81BB8181B4AF}" srcOrd="0" destOrd="0" parTransId="{75051BAD-8083-4FD5-8D10-C93EC26A4A35}" sibTransId="{3ED1BB76-E71B-471D-BE70-DA17E86620AB}"/>
    <dgm:cxn modelId="{874383E4-83CA-474D-ABD1-4826CDE724BE}" type="presOf" srcId="{05435780-9E33-4151-87D7-3DE7529DBF7F}" destId="{206F42CD-F1BE-4816-B612-064CF33E0E5B}" srcOrd="0" destOrd="0" presId="urn:microsoft.com/office/officeart/2005/8/layout/chevron2"/>
    <dgm:cxn modelId="{4546D6E8-08D0-4B8A-98D8-605CDEA6CA58}" srcId="{A7F22A2C-A5BE-46B7-B3F9-CE296868AC0B}" destId="{FFB47A50-3CFF-422D-91D6-CA251301EFE3}" srcOrd="1" destOrd="0" parTransId="{15D806C2-6845-46FC-B5F2-88C872CF21CF}" sibTransId="{C38B57A9-D8BE-4F00-8A4D-ECDE71805F33}"/>
    <dgm:cxn modelId="{B49CBBF1-A53D-0F4D-A9D2-541E308BAA68}" type="presOf" srcId="{D413910A-231B-4AF1-BD31-4ED7F4EB57A9}" destId="{28A19A8E-E1C8-4A3F-8AE9-5DD0B5C1A0FE}" srcOrd="0" destOrd="0" presId="urn:microsoft.com/office/officeart/2005/8/layout/chevron2"/>
    <dgm:cxn modelId="{48034CFD-FADE-4304-A9F0-62553F6BB0C9}" srcId="{1228512C-9B61-49CA-9236-39AA928EF898}" destId="{8D5AC78A-446A-4803-9D81-4C975AFAF5D0}" srcOrd="0" destOrd="0" parTransId="{91D1B573-5420-4BE2-AE58-768078801C51}" sibTransId="{EF0E226C-8750-4244-A368-2EF91CD14A44}"/>
    <dgm:cxn modelId="{829B82E2-A257-9E4D-BB65-FCDFEFA6EED7}" type="presParOf" srcId="{206F42CD-F1BE-4816-B612-064CF33E0E5B}" destId="{3363A218-2F41-4977-B46E-F10431BD35FC}" srcOrd="0" destOrd="0" presId="urn:microsoft.com/office/officeart/2005/8/layout/chevron2"/>
    <dgm:cxn modelId="{5B22C796-7D28-D94E-8127-914178D0C5D6}" type="presParOf" srcId="{3363A218-2F41-4977-B46E-F10431BD35FC}" destId="{D73C5270-C1D3-45F1-9202-AF6A6181E53E}" srcOrd="0" destOrd="0" presId="urn:microsoft.com/office/officeart/2005/8/layout/chevron2"/>
    <dgm:cxn modelId="{CEBF7B50-6335-7947-8B1D-1D59CEF0C5B3}" type="presParOf" srcId="{3363A218-2F41-4977-B46E-F10431BD35FC}" destId="{5AD27590-14EE-42E3-BE1F-923E675EAF57}" srcOrd="1" destOrd="0" presId="urn:microsoft.com/office/officeart/2005/8/layout/chevron2"/>
    <dgm:cxn modelId="{E338808C-69C4-504D-A0D2-4F52B37BA727}" type="presParOf" srcId="{206F42CD-F1BE-4816-B612-064CF33E0E5B}" destId="{599C2728-57D9-4EE6-8B3C-F379B41D34F5}" srcOrd="1" destOrd="0" presId="urn:microsoft.com/office/officeart/2005/8/layout/chevron2"/>
    <dgm:cxn modelId="{DAD597C6-AC76-5E43-9F3E-2A790998D370}" type="presParOf" srcId="{206F42CD-F1BE-4816-B612-064CF33E0E5B}" destId="{2DC2D671-504F-4F33-A34F-40B44C02C2E3}" srcOrd="2" destOrd="0" presId="urn:microsoft.com/office/officeart/2005/8/layout/chevron2"/>
    <dgm:cxn modelId="{73260C60-9977-A045-8578-6D3F6BC0F718}" type="presParOf" srcId="{2DC2D671-504F-4F33-A34F-40B44C02C2E3}" destId="{75A0CCCF-B928-41AD-8BB5-04F7F7F9071B}" srcOrd="0" destOrd="0" presId="urn:microsoft.com/office/officeart/2005/8/layout/chevron2"/>
    <dgm:cxn modelId="{1ECC0DEB-B449-EB42-9455-EE56A7C042E5}" type="presParOf" srcId="{2DC2D671-504F-4F33-A34F-40B44C02C2E3}" destId="{9CA818D3-3E06-40E3-A6D8-821024C0A637}" srcOrd="1" destOrd="0" presId="urn:microsoft.com/office/officeart/2005/8/layout/chevron2"/>
    <dgm:cxn modelId="{AFD1B440-46FD-EF43-98E4-8927359A7A26}" type="presParOf" srcId="{206F42CD-F1BE-4816-B612-064CF33E0E5B}" destId="{71C96BBD-B3E5-41A2-8F87-0B4E7802479C}" srcOrd="3" destOrd="0" presId="urn:microsoft.com/office/officeart/2005/8/layout/chevron2"/>
    <dgm:cxn modelId="{D9B8A63D-7DC4-6C47-ABD7-572FF8CF2FA1}" type="presParOf" srcId="{206F42CD-F1BE-4816-B612-064CF33E0E5B}" destId="{CF98DC59-73CA-4820-9F59-BC3473914E5B}" srcOrd="4" destOrd="0" presId="urn:microsoft.com/office/officeart/2005/8/layout/chevron2"/>
    <dgm:cxn modelId="{73E8C3D1-9310-8B40-94C8-1B2CFA313F92}" type="presParOf" srcId="{CF98DC59-73CA-4820-9F59-BC3473914E5B}" destId="{7AF4A698-FCD3-4C33-8D8B-1872DB9E27E4}" srcOrd="0" destOrd="0" presId="urn:microsoft.com/office/officeart/2005/8/layout/chevron2"/>
    <dgm:cxn modelId="{6E96CFB1-267E-324A-86F9-196907EB58CE}" type="presParOf" srcId="{CF98DC59-73CA-4820-9F59-BC3473914E5B}" destId="{964C6D2B-50CA-4565-9CC3-26F5552B3C3F}" srcOrd="1" destOrd="0" presId="urn:microsoft.com/office/officeart/2005/8/layout/chevron2"/>
    <dgm:cxn modelId="{BA9989D6-7E9C-5644-A5E7-B45609D37D2A}" type="presParOf" srcId="{206F42CD-F1BE-4816-B612-064CF33E0E5B}" destId="{1292FEB0-C2A3-46C8-9022-BBB721CE5A57}" srcOrd="5" destOrd="0" presId="urn:microsoft.com/office/officeart/2005/8/layout/chevron2"/>
    <dgm:cxn modelId="{C88BF47E-127C-D645-8B66-77B603EC435E}" type="presParOf" srcId="{206F42CD-F1BE-4816-B612-064CF33E0E5B}" destId="{59A346F4-544B-4527-96A2-5838EF249914}" srcOrd="6" destOrd="0" presId="urn:microsoft.com/office/officeart/2005/8/layout/chevron2"/>
    <dgm:cxn modelId="{5A88A7E3-C11D-2749-B157-96913ECCCDB8}" type="presParOf" srcId="{59A346F4-544B-4527-96A2-5838EF249914}" destId="{39F7D380-9CC9-4626-BD6B-BD61AF9E0D57}" srcOrd="0" destOrd="0" presId="urn:microsoft.com/office/officeart/2005/8/layout/chevron2"/>
    <dgm:cxn modelId="{21195B16-8058-9E47-B658-3FED2D8B2B3C}" type="presParOf" srcId="{59A346F4-544B-4527-96A2-5838EF249914}" destId="{A6B9F7A1-2683-477F-AE0F-0E326D546E7B}" srcOrd="1" destOrd="0" presId="urn:microsoft.com/office/officeart/2005/8/layout/chevron2"/>
    <dgm:cxn modelId="{E9CCE007-55B9-614B-B4FA-87C81A2BBF07}" type="presParOf" srcId="{206F42CD-F1BE-4816-B612-064CF33E0E5B}" destId="{36B3F020-853F-400C-8A14-94A34FB8DD5B}" srcOrd="7" destOrd="0" presId="urn:microsoft.com/office/officeart/2005/8/layout/chevron2"/>
    <dgm:cxn modelId="{4D9CC183-014C-224B-B7C8-4B4073D29F23}" type="presParOf" srcId="{206F42CD-F1BE-4816-B612-064CF33E0E5B}" destId="{E50A74CB-0223-4FF0-B3C2-633E5D9837F3}" srcOrd="8" destOrd="0" presId="urn:microsoft.com/office/officeart/2005/8/layout/chevron2"/>
    <dgm:cxn modelId="{0386E68C-7EB2-B640-94AF-BCE229222FC1}" type="presParOf" srcId="{E50A74CB-0223-4FF0-B3C2-633E5D9837F3}" destId="{EECB286F-DFAB-4F29-BC2A-6AABB27BA84B}" srcOrd="0" destOrd="0" presId="urn:microsoft.com/office/officeart/2005/8/layout/chevron2"/>
    <dgm:cxn modelId="{79C1FD73-2AAB-B747-8F7E-76313E5C18B9}" type="presParOf" srcId="{E50A74CB-0223-4FF0-B3C2-633E5D9837F3}" destId="{28A19A8E-E1C8-4A3F-8AE9-5DD0B5C1A0F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AE8A41-BCE1-4D50-84EA-3BC289BA8BAB}">
      <dsp:nvSpPr>
        <dsp:cNvPr id="0" name=""/>
        <dsp:cNvSpPr/>
      </dsp:nvSpPr>
      <dsp:spPr>
        <a:xfrm rot="5400000">
          <a:off x="1856162" y="1509729"/>
          <a:ext cx="1335225" cy="152010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334736-F67C-4046-89DA-756B40EE60A2}">
      <dsp:nvSpPr>
        <dsp:cNvPr id="0" name=""/>
        <dsp:cNvSpPr/>
      </dsp:nvSpPr>
      <dsp:spPr>
        <a:xfrm>
          <a:off x="1502409" y="29605"/>
          <a:ext cx="2247733" cy="157334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Screen all students</a:t>
          </a:r>
        </a:p>
      </dsp:txBody>
      <dsp:txXfrm>
        <a:off x="1579227" y="106423"/>
        <a:ext cx="2094097" cy="1419704"/>
      </dsp:txXfrm>
    </dsp:sp>
    <dsp:sp modelId="{6860B084-BDA3-409E-A060-C1CB418C6E4D}">
      <dsp:nvSpPr>
        <dsp:cNvPr id="0" name=""/>
        <dsp:cNvSpPr/>
      </dsp:nvSpPr>
      <dsp:spPr>
        <a:xfrm>
          <a:off x="3749701" y="194906"/>
          <a:ext cx="2732939" cy="1271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bg1"/>
              </a:solidFill>
            </a:rPr>
            <a:t>Administer Universal Screening using standardized procedures from your district</a:t>
          </a:r>
        </a:p>
      </dsp:txBody>
      <dsp:txXfrm>
        <a:off x="3749701" y="194906"/>
        <a:ext cx="2732939" cy="1271643"/>
      </dsp:txXfrm>
    </dsp:sp>
    <dsp:sp modelId="{5C3F5431-2B90-43BD-946B-AE4FBA47FF29}">
      <dsp:nvSpPr>
        <dsp:cNvPr id="0" name=""/>
        <dsp:cNvSpPr/>
      </dsp:nvSpPr>
      <dsp:spPr>
        <a:xfrm rot="5400000">
          <a:off x="3983329" y="3277109"/>
          <a:ext cx="1335225" cy="152010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0D9A5B-A45C-407D-8660-CA9FD6962745}">
      <dsp:nvSpPr>
        <dsp:cNvPr id="0" name=""/>
        <dsp:cNvSpPr/>
      </dsp:nvSpPr>
      <dsp:spPr>
        <a:xfrm>
          <a:off x="3629575" y="1796985"/>
          <a:ext cx="2247733" cy="157334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Identify students at-risk or underperforming</a:t>
          </a:r>
        </a:p>
      </dsp:txBody>
      <dsp:txXfrm>
        <a:off x="3706393" y="1873803"/>
        <a:ext cx="2094097" cy="1419704"/>
      </dsp:txXfrm>
    </dsp:sp>
    <dsp:sp modelId="{B9334CB1-6F57-4DF9-9385-72ED1A8C25D2}">
      <dsp:nvSpPr>
        <dsp:cNvPr id="0" name=""/>
        <dsp:cNvSpPr/>
      </dsp:nvSpPr>
      <dsp:spPr>
        <a:xfrm>
          <a:off x="5896436" y="1977520"/>
          <a:ext cx="2846197" cy="1271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bg1"/>
              </a:solidFill>
            </a:rPr>
            <a:t>Administer Tier 2 Interventions  per your school plan</a:t>
          </a:r>
        </a:p>
      </dsp:txBody>
      <dsp:txXfrm>
        <a:off x="5896436" y="1977520"/>
        <a:ext cx="2846197" cy="1271643"/>
      </dsp:txXfrm>
    </dsp:sp>
    <dsp:sp modelId="{30B94086-07BD-4822-AD18-270B3169DEB3}">
      <dsp:nvSpPr>
        <dsp:cNvPr id="0" name=""/>
        <dsp:cNvSpPr/>
      </dsp:nvSpPr>
      <dsp:spPr>
        <a:xfrm>
          <a:off x="5756742" y="3564366"/>
          <a:ext cx="2247733" cy="157334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Identify students with intensive needs in math</a:t>
          </a:r>
        </a:p>
      </dsp:txBody>
      <dsp:txXfrm>
        <a:off x="5833560" y="3641184"/>
        <a:ext cx="2094097" cy="1419704"/>
      </dsp:txXfrm>
    </dsp:sp>
    <dsp:sp modelId="{FCDE10C9-9266-49AC-89E3-838F024A880D}">
      <dsp:nvSpPr>
        <dsp:cNvPr id="0" name=""/>
        <dsp:cNvSpPr/>
      </dsp:nvSpPr>
      <dsp:spPr>
        <a:xfrm>
          <a:off x="7971461" y="3760148"/>
          <a:ext cx="3377225" cy="1271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bg1"/>
              </a:solidFill>
            </a:rPr>
            <a:t>Students with IEPs in math</a:t>
          </a:r>
        </a:p>
        <a:p>
          <a:pPr marL="171450" lvl="1" indent="-171450" algn="l" defTabSz="800100">
            <a:lnSpc>
              <a:spcPct val="90000"/>
            </a:lnSpc>
            <a:spcBef>
              <a:spcPct val="0"/>
            </a:spcBef>
            <a:spcAft>
              <a:spcPct val="15000"/>
            </a:spcAft>
            <a:buChar char="•"/>
          </a:pPr>
          <a:r>
            <a:rPr lang="en-US" sz="1800" kern="1200" dirty="0">
              <a:solidFill>
                <a:schemeClr val="bg1"/>
              </a:solidFill>
            </a:rPr>
            <a:t>Lowest performing on Universal Screener</a:t>
          </a:r>
        </a:p>
      </dsp:txBody>
      <dsp:txXfrm>
        <a:off x="7971461" y="3760148"/>
        <a:ext cx="3377225" cy="1271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C5270-C1D3-45F1-9202-AF6A6181E53E}">
      <dsp:nvSpPr>
        <dsp:cNvPr id="0" name=""/>
        <dsp:cNvSpPr/>
      </dsp:nvSpPr>
      <dsp:spPr>
        <a:xfrm rot="5400000">
          <a:off x="-320753" y="355954"/>
          <a:ext cx="2138355" cy="1496849"/>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1</a:t>
          </a:r>
        </a:p>
      </dsp:txBody>
      <dsp:txXfrm rot="-5400000">
        <a:off x="1" y="783626"/>
        <a:ext cx="1496849" cy="641506"/>
      </dsp:txXfrm>
    </dsp:sp>
    <dsp:sp modelId="{5AD27590-14EE-42E3-BE1F-923E675EAF57}">
      <dsp:nvSpPr>
        <dsp:cNvPr id="0" name=""/>
        <dsp:cNvSpPr/>
      </dsp:nvSpPr>
      <dsp:spPr>
        <a:xfrm rot="5400000">
          <a:off x="4117458" y="-2585408"/>
          <a:ext cx="1389931" cy="66311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Establish that there is a Tier 2 validated intervention program in place</a:t>
          </a:r>
        </a:p>
      </dsp:txBody>
      <dsp:txXfrm rot="-5400000">
        <a:off x="1496849" y="103052"/>
        <a:ext cx="6563299" cy="1254229"/>
      </dsp:txXfrm>
    </dsp:sp>
    <dsp:sp modelId="{75A0CCCF-B928-41AD-8BB5-04F7F7F9071B}">
      <dsp:nvSpPr>
        <dsp:cNvPr id="0" name=""/>
        <dsp:cNvSpPr/>
      </dsp:nvSpPr>
      <dsp:spPr>
        <a:xfrm rot="5400000">
          <a:off x="-959972" y="2700332"/>
          <a:ext cx="3416793" cy="1496849"/>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2</a:t>
          </a:r>
        </a:p>
      </dsp:txBody>
      <dsp:txXfrm rot="-5400000">
        <a:off x="-1" y="2488786"/>
        <a:ext cx="1496849" cy="1919944"/>
      </dsp:txXfrm>
    </dsp:sp>
    <dsp:sp modelId="{9CA818D3-3E06-40E3-A6D8-821024C0A637}">
      <dsp:nvSpPr>
        <dsp:cNvPr id="0" name=""/>
        <dsp:cNvSpPr/>
      </dsp:nvSpPr>
      <dsp:spPr>
        <a:xfrm rot="5400000">
          <a:off x="3408607" y="-278806"/>
          <a:ext cx="2807633" cy="660674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solidFill>
                <a:schemeClr val="tx1"/>
              </a:solidFill>
              <a:latin typeface="+mn-lt"/>
            </a:rPr>
            <a:t>Progress monitor</a:t>
          </a:r>
        </a:p>
        <a:p>
          <a:pPr marL="342900" lvl="2" indent="-171450" algn="l" defTabSz="800100">
            <a:lnSpc>
              <a:spcPct val="90000"/>
            </a:lnSpc>
            <a:spcBef>
              <a:spcPct val="0"/>
            </a:spcBef>
            <a:spcAft>
              <a:spcPct val="15000"/>
            </a:spcAft>
            <a:buChar char="•"/>
          </a:pPr>
          <a:r>
            <a:rPr lang="en-US" sz="1800" b="0" kern="1200" dirty="0">
              <a:solidFill>
                <a:schemeClr val="tx1"/>
              </a:solidFill>
              <a:latin typeface="+mn-lt"/>
            </a:rPr>
            <a:t>Establish a present level</a:t>
          </a:r>
        </a:p>
        <a:p>
          <a:pPr marL="342900" lvl="2" indent="-171450" algn="l" defTabSz="800100">
            <a:lnSpc>
              <a:spcPct val="90000"/>
            </a:lnSpc>
            <a:spcBef>
              <a:spcPct val="0"/>
            </a:spcBef>
            <a:spcAft>
              <a:spcPct val="15000"/>
            </a:spcAft>
            <a:buChar char="•"/>
          </a:pPr>
          <a:r>
            <a:rPr lang="en-US" sz="1800" b="0" kern="1200" dirty="0">
              <a:solidFill>
                <a:schemeClr val="tx1"/>
              </a:solidFill>
              <a:latin typeface="+mn-lt"/>
            </a:rPr>
            <a:t>Set an ambitious long term goal</a:t>
          </a:r>
        </a:p>
        <a:p>
          <a:pPr marL="342900" lvl="2" indent="-171450" algn="l" defTabSz="800100">
            <a:lnSpc>
              <a:spcPct val="90000"/>
            </a:lnSpc>
            <a:spcBef>
              <a:spcPct val="0"/>
            </a:spcBef>
            <a:spcAft>
              <a:spcPct val="15000"/>
            </a:spcAft>
            <a:buChar char="•"/>
          </a:pPr>
          <a:r>
            <a:rPr lang="en-US" sz="1800" b="0" kern="1200" dirty="0">
              <a:solidFill>
                <a:schemeClr val="tx1"/>
              </a:solidFill>
              <a:latin typeface="+mn-lt"/>
            </a:rPr>
            <a:t>Collect frequent assessment data</a:t>
          </a:r>
        </a:p>
        <a:p>
          <a:pPr marL="342900" lvl="2" indent="-171450" algn="l" defTabSz="800100">
            <a:lnSpc>
              <a:spcPct val="90000"/>
            </a:lnSpc>
            <a:spcBef>
              <a:spcPct val="0"/>
            </a:spcBef>
            <a:spcAft>
              <a:spcPct val="15000"/>
            </a:spcAft>
            <a:buChar char="•"/>
          </a:pPr>
          <a:r>
            <a:rPr lang="en-US" sz="1800" b="0" kern="1200" dirty="0">
              <a:solidFill>
                <a:schemeClr val="tx1"/>
              </a:solidFill>
              <a:latin typeface="+mn-lt"/>
              <a:ea typeface="Myriad Pro" charset="0"/>
              <a:cs typeface="Myriad Pro" charset="0"/>
            </a:rPr>
            <a:t>Use decision rules </a:t>
          </a:r>
          <a:endParaRPr lang="en-US" sz="1800" b="0" kern="1200" dirty="0">
            <a:solidFill>
              <a:schemeClr val="tx1"/>
            </a:solidFill>
            <a:latin typeface="+mn-lt"/>
          </a:endParaRPr>
        </a:p>
      </dsp:txBody>
      <dsp:txXfrm rot="-5400000">
        <a:off x="1509050" y="1757808"/>
        <a:ext cx="6469691" cy="2533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C5270-C1D3-45F1-9202-AF6A6181E53E}">
      <dsp:nvSpPr>
        <dsp:cNvPr id="0" name=""/>
        <dsp:cNvSpPr/>
      </dsp:nvSpPr>
      <dsp:spPr>
        <a:xfrm rot="5400000">
          <a:off x="-220392" y="240753"/>
          <a:ext cx="1469283" cy="1028498"/>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1</a:t>
          </a:r>
        </a:p>
      </dsp:txBody>
      <dsp:txXfrm rot="-5400000">
        <a:off x="1" y="534609"/>
        <a:ext cx="1028498" cy="440785"/>
      </dsp:txXfrm>
    </dsp:sp>
    <dsp:sp modelId="{5AD27590-14EE-42E3-BE1F-923E675EAF57}">
      <dsp:nvSpPr>
        <dsp:cNvPr id="0" name=""/>
        <dsp:cNvSpPr/>
      </dsp:nvSpPr>
      <dsp:spPr>
        <a:xfrm rot="5400000">
          <a:off x="4100732" y="-3051872"/>
          <a:ext cx="955034" cy="709950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Establish that there is a Tier 2 validated intervention program in place</a:t>
          </a:r>
        </a:p>
      </dsp:txBody>
      <dsp:txXfrm rot="-5400000">
        <a:off x="1028499" y="66982"/>
        <a:ext cx="7052880" cy="861792"/>
      </dsp:txXfrm>
    </dsp:sp>
    <dsp:sp modelId="{75A0CCCF-B928-41AD-8BB5-04F7F7F9071B}">
      <dsp:nvSpPr>
        <dsp:cNvPr id="0" name=""/>
        <dsp:cNvSpPr/>
      </dsp:nvSpPr>
      <dsp:spPr>
        <a:xfrm rot="5400000">
          <a:off x="-743391" y="1887536"/>
          <a:ext cx="2515280" cy="1028498"/>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2</a:t>
          </a:r>
        </a:p>
      </dsp:txBody>
      <dsp:txXfrm rot="-5400000">
        <a:off x="0" y="1658394"/>
        <a:ext cx="1028498" cy="1486782"/>
      </dsp:txXfrm>
    </dsp:sp>
    <dsp:sp modelId="{9CA818D3-3E06-40E3-A6D8-821024C0A637}">
      <dsp:nvSpPr>
        <dsp:cNvPr id="0" name=""/>
        <dsp:cNvSpPr/>
      </dsp:nvSpPr>
      <dsp:spPr>
        <a:xfrm rot="5400000">
          <a:off x="3612660" y="-1380142"/>
          <a:ext cx="1957304" cy="707337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solidFill>
                <a:schemeClr val="tx1"/>
              </a:solidFill>
              <a:latin typeface="+mn-lt"/>
            </a:rPr>
            <a:t>Progress monitor</a:t>
          </a:r>
        </a:p>
        <a:p>
          <a:pPr marL="342900" lvl="2" indent="-171450" algn="l" defTabSz="800100">
            <a:lnSpc>
              <a:spcPct val="90000"/>
            </a:lnSpc>
            <a:spcBef>
              <a:spcPct val="0"/>
            </a:spcBef>
            <a:spcAft>
              <a:spcPct val="15000"/>
            </a:spcAft>
            <a:buChar char="•"/>
          </a:pPr>
          <a:r>
            <a:rPr lang="en-US" sz="1800" b="0" kern="1200" dirty="0">
              <a:solidFill>
                <a:schemeClr val="tx1"/>
              </a:solidFill>
              <a:latin typeface="+mn-lt"/>
            </a:rPr>
            <a:t>Establish a present level</a:t>
          </a:r>
        </a:p>
        <a:p>
          <a:pPr marL="342900" lvl="2" indent="-171450" algn="l" defTabSz="800100">
            <a:lnSpc>
              <a:spcPct val="90000"/>
            </a:lnSpc>
            <a:spcBef>
              <a:spcPct val="0"/>
            </a:spcBef>
            <a:spcAft>
              <a:spcPct val="15000"/>
            </a:spcAft>
            <a:buChar char="•"/>
          </a:pPr>
          <a:r>
            <a:rPr lang="en-US" sz="1800" b="0" kern="1200" dirty="0">
              <a:solidFill>
                <a:schemeClr val="tx1"/>
              </a:solidFill>
              <a:latin typeface="+mn-lt"/>
            </a:rPr>
            <a:t>Set an ambitious long term goal</a:t>
          </a:r>
        </a:p>
        <a:p>
          <a:pPr marL="342900" lvl="2" indent="-171450" algn="l" defTabSz="800100">
            <a:lnSpc>
              <a:spcPct val="90000"/>
            </a:lnSpc>
            <a:spcBef>
              <a:spcPct val="0"/>
            </a:spcBef>
            <a:spcAft>
              <a:spcPct val="15000"/>
            </a:spcAft>
            <a:buChar char="•"/>
          </a:pPr>
          <a:r>
            <a:rPr lang="en-US" sz="1800" b="0" kern="1200" dirty="0">
              <a:solidFill>
                <a:schemeClr val="tx1"/>
              </a:solidFill>
              <a:latin typeface="+mn-lt"/>
            </a:rPr>
            <a:t>Collect frequent assessment data</a:t>
          </a:r>
        </a:p>
        <a:p>
          <a:pPr marL="342900" lvl="2" indent="-171450" algn="l" defTabSz="800100">
            <a:lnSpc>
              <a:spcPct val="90000"/>
            </a:lnSpc>
            <a:spcBef>
              <a:spcPct val="0"/>
            </a:spcBef>
            <a:spcAft>
              <a:spcPct val="15000"/>
            </a:spcAft>
            <a:buChar char="•"/>
          </a:pPr>
          <a:r>
            <a:rPr lang="en-US" sz="1800" b="0" kern="1200" dirty="0">
              <a:solidFill>
                <a:schemeClr val="tx1"/>
              </a:solidFill>
              <a:latin typeface="+mn-lt"/>
              <a:ea typeface="Myriad Pro" charset="0"/>
              <a:cs typeface="Myriad Pro" charset="0"/>
            </a:rPr>
            <a:t>Use decision rules </a:t>
          </a:r>
          <a:endParaRPr lang="en-US" sz="1800" b="0" kern="1200" dirty="0">
            <a:solidFill>
              <a:schemeClr val="tx1"/>
            </a:solidFill>
            <a:latin typeface="+mn-lt"/>
          </a:endParaRPr>
        </a:p>
      </dsp:txBody>
      <dsp:txXfrm rot="-5400000">
        <a:off x="1054625" y="1273441"/>
        <a:ext cx="6977827" cy="1766208"/>
      </dsp:txXfrm>
    </dsp:sp>
    <dsp:sp modelId="{7AF4A698-FCD3-4C33-8D8B-1872DB9E27E4}">
      <dsp:nvSpPr>
        <dsp:cNvPr id="0" name=""/>
        <dsp:cNvSpPr/>
      </dsp:nvSpPr>
      <dsp:spPr>
        <a:xfrm rot="5400000">
          <a:off x="-353428" y="4104472"/>
          <a:ext cx="1735355" cy="1028498"/>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3</a:t>
          </a:r>
        </a:p>
      </dsp:txBody>
      <dsp:txXfrm rot="-5400000">
        <a:off x="1" y="4265292"/>
        <a:ext cx="1028498" cy="706857"/>
      </dsp:txXfrm>
    </dsp:sp>
    <dsp:sp modelId="{964C6D2B-50CA-4565-9CC3-26F5552B3C3F}">
      <dsp:nvSpPr>
        <dsp:cNvPr id="0" name=""/>
        <dsp:cNvSpPr/>
      </dsp:nvSpPr>
      <dsp:spPr>
        <a:xfrm rot="5400000">
          <a:off x="3955022" y="836544"/>
          <a:ext cx="1246453" cy="709950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Based on student responsiveness:</a:t>
          </a:r>
        </a:p>
        <a:p>
          <a:pPr marL="342900" lvl="2" indent="-171450" algn="l" defTabSz="711200">
            <a:lnSpc>
              <a:spcPct val="90000"/>
            </a:lnSpc>
            <a:spcBef>
              <a:spcPct val="0"/>
            </a:spcBef>
            <a:spcAft>
              <a:spcPct val="15000"/>
            </a:spcAft>
            <a:buChar char="•"/>
          </a:pPr>
          <a:r>
            <a:rPr lang="en-US" sz="1600" kern="1200" dirty="0"/>
            <a:t>Continue the Tier 2 program with progress monitoring</a:t>
          </a:r>
        </a:p>
        <a:p>
          <a:pPr marL="342900" lvl="2" indent="-171450" algn="l" defTabSz="711200">
            <a:lnSpc>
              <a:spcPct val="90000"/>
            </a:lnSpc>
            <a:spcBef>
              <a:spcPct val="0"/>
            </a:spcBef>
            <a:spcAft>
              <a:spcPct val="15000"/>
            </a:spcAft>
            <a:buChar char="•"/>
          </a:pPr>
          <a:r>
            <a:rPr lang="en-US" sz="1600" kern="1200" dirty="0"/>
            <a:t>Collect Diagnostic data</a:t>
          </a:r>
        </a:p>
      </dsp:txBody>
      <dsp:txXfrm rot="-5400000">
        <a:off x="1028499" y="3823915"/>
        <a:ext cx="7038654" cy="11247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C5270-C1D3-45F1-9202-AF6A6181E53E}">
      <dsp:nvSpPr>
        <dsp:cNvPr id="0" name=""/>
        <dsp:cNvSpPr/>
      </dsp:nvSpPr>
      <dsp:spPr>
        <a:xfrm rot="5400000">
          <a:off x="-146928" y="173607"/>
          <a:ext cx="979522" cy="685665"/>
        </a:xfrm>
        <a:prstGeom prst="chevron">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1</a:t>
          </a:r>
        </a:p>
      </dsp:txBody>
      <dsp:txXfrm rot="-5400000">
        <a:off x="1" y="369512"/>
        <a:ext cx="685665" cy="293857"/>
      </dsp:txXfrm>
    </dsp:sp>
    <dsp:sp modelId="{5AD27590-14EE-42E3-BE1F-923E675EAF57}">
      <dsp:nvSpPr>
        <dsp:cNvPr id="0" name=""/>
        <dsp:cNvSpPr/>
      </dsp:nvSpPr>
      <dsp:spPr>
        <a:xfrm rot="5400000">
          <a:off x="4088488" y="-3376143"/>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Establish that there is a Tier 2 validated intervention program in place</a:t>
          </a:r>
        </a:p>
      </dsp:txBody>
      <dsp:txXfrm rot="-5400000">
        <a:off x="685666" y="57760"/>
        <a:ext cx="7411253" cy="574527"/>
      </dsp:txXfrm>
    </dsp:sp>
    <dsp:sp modelId="{75A0CCCF-B928-41AD-8BB5-04F7F7F9071B}">
      <dsp:nvSpPr>
        <dsp:cNvPr id="0" name=""/>
        <dsp:cNvSpPr/>
      </dsp:nvSpPr>
      <dsp:spPr>
        <a:xfrm rot="5400000">
          <a:off x="-495594" y="1394975"/>
          <a:ext cx="1676853"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2</a:t>
          </a:r>
        </a:p>
      </dsp:txBody>
      <dsp:txXfrm rot="-5400000">
        <a:off x="-1" y="1242215"/>
        <a:ext cx="685665" cy="991188"/>
      </dsp:txXfrm>
    </dsp:sp>
    <dsp:sp modelId="{9CA818D3-3E06-40E3-A6D8-821024C0A637}">
      <dsp:nvSpPr>
        <dsp:cNvPr id="0" name=""/>
        <dsp:cNvSpPr/>
      </dsp:nvSpPr>
      <dsp:spPr>
        <a:xfrm rot="5400000">
          <a:off x="3616309" y="-2006387"/>
          <a:ext cx="1581046" cy="74149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solidFill>
                <a:schemeClr val="tx1"/>
              </a:solidFill>
              <a:latin typeface="+mn-lt"/>
            </a:rPr>
            <a:t>Progress monitor</a:t>
          </a:r>
        </a:p>
        <a:p>
          <a:pPr marL="342900" lvl="2" indent="-171450" algn="l" defTabSz="800100">
            <a:lnSpc>
              <a:spcPct val="90000"/>
            </a:lnSpc>
            <a:spcBef>
              <a:spcPct val="0"/>
            </a:spcBef>
            <a:spcAft>
              <a:spcPct val="15000"/>
            </a:spcAft>
            <a:buChar char="•"/>
          </a:pPr>
          <a:r>
            <a:rPr lang="en-US" sz="1800" b="0" kern="1200" dirty="0">
              <a:solidFill>
                <a:schemeClr val="tx1"/>
              </a:solidFill>
              <a:latin typeface="+mn-lt"/>
            </a:rPr>
            <a:t>Establish a present level</a:t>
          </a:r>
        </a:p>
        <a:p>
          <a:pPr marL="342900" lvl="2" indent="-171450" algn="l" defTabSz="800100">
            <a:lnSpc>
              <a:spcPct val="90000"/>
            </a:lnSpc>
            <a:spcBef>
              <a:spcPct val="0"/>
            </a:spcBef>
            <a:spcAft>
              <a:spcPct val="15000"/>
            </a:spcAft>
            <a:buChar char="•"/>
          </a:pPr>
          <a:r>
            <a:rPr lang="en-US" sz="1800" b="0" kern="1200" dirty="0">
              <a:solidFill>
                <a:schemeClr val="tx1"/>
              </a:solidFill>
              <a:latin typeface="+mn-lt"/>
            </a:rPr>
            <a:t>Set an ambitious long term goal</a:t>
          </a:r>
        </a:p>
        <a:p>
          <a:pPr marL="342900" lvl="2" indent="-171450" algn="l" defTabSz="800100">
            <a:lnSpc>
              <a:spcPct val="90000"/>
            </a:lnSpc>
            <a:spcBef>
              <a:spcPct val="0"/>
            </a:spcBef>
            <a:spcAft>
              <a:spcPct val="15000"/>
            </a:spcAft>
            <a:buChar char="•"/>
          </a:pPr>
          <a:r>
            <a:rPr lang="en-US" sz="1800" b="0" kern="1200" dirty="0">
              <a:solidFill>
                <a:schemeClr val="tx1"/>
              </a:solidFill>
              <a:latin typeface="+mn-lt"/>
            </a:rPr>
            <a:t>Collect frequent assessment data</a:t>
          </a:r>
        </a:p>
        <a:p>
          <a:pPr marL="342900" lvl="2" indent="-171450" algn="l" defTabSz="800100">
            <a:lnSpc>
              <a:spcPct val="90000"/>
            </a:lnSpc>
            <a:spcBef>
              <a:spcPct val="0"/>
            </a:spcBef>
            <a:spcAft>
              <a:spcPct val="15000"/>
            </a:spcAft>
            <a:buChar char="•"/>
          </a:pPr>
          <a:r>
            <a:rPr lang="en-US" sz="1800" b="0" kern="1200" dirty="0">
              <a:solidFill>
                <a:schemeClr val="tx1"/>
              </a:solidFill>
              <a:latin typeface="+mn-lt"/>
              <a:ea typeface="Myriad Pro" charset="0"/>
              <a:cs typeface="Myriad Pro" charset="0"/>
            </a:rPr>
            <a:t>Use decision rules </a:t>
          </a:r>
          <a:endParaRPr lang="en-US" sz="1800" b="0" kern="1200" dirty="0">
            <a:solidFill>
              <a:schemeClr val="tx1"/>
            </a:solidFill>
            <a:latin typeface="+mn-lt"/>
          </a:endParaRPr>
        </a:p>
      </dsp:txBody>
      <dsp:txXfrm rot="-5400000">
        <a:off x="699359" y="987743"/>
        <a:ext cx="7337766" cy="1426686"/>
      </dsp:txXfrm>
    </dsp:sp>
    <dsp:sp modelId="{7AF4A698-FCD3-4C33-8D8B-1872DB9E27E4}">
      <dsp:nvSpPr>
        <dsp:cNvPr id="0" name=""/>
        <dsp:cNvSpPr/>
      </dsp:nvSpPr>
      <dsp:spPr>
        <a:xfrm rot="5400000">
          <a:off x="-146928" y="2984071"/>
          <a:ext cx="979522"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3</a:t>
          </a:r>
        </a:p>
      </dsp:txBody>
      <dsp:txXfrm rot="-5400000">
        <a:off x="1" y="3179976"/>
        <a:ext cx="685665" cy="293857"/>
      </dsp:txXfrm>
    </dsp:sp>
    <dsp:sp modelId="{964C6D2B-50CA-4565-9CC3-26F5552B3C3F}">
      <dsp:nvSpPr>
        <dsp:cNvPr id="0" name=""/>
        <dsp:cNvSpPr/>
      </dsp:nvSpPr>
      <dsp:spPr>
        <a:xfrm rot="5400000">
          <a:off x="3991348" y="-516772"/>
          <a:ext cx="830968"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Based on student responsiveness:</a:t>
          </a:r>
        </a:p>
        <a:p>
          <a:pPr marL="342900" lvl="2" indent="-171450" algn="l" defTabSz="711200">
            <a:lnSpc>
              <a:spcPct val="90000"/>
            </a:lnSpc>
            <a:spcBef>
              <a:spcPct val="0"/>
            </a:spcBef>
            <a:spcAft>
              <a:spcPct val="15000"/>
            </a:spcAft>
            <a:buChar char="•"/>
          </a:pPr>
          <a:r>
            <a:rPr lang="en-US" sz="1600" kern="1200" dirty="0"/>
            <a:t>Continue the Tier 2 program with progress monitoring</a:t>
          </a:r>
        </a:p>
        <a:p>
          <a:pPr marL="342900" lvl="2" indent="-171450" algn="l" defTabSz="711200">
            <a:lnSpc>
              <a:spcPct val="90000"/>
            </a:lnSpc>
            <a:spcBef>
              <a:spcPct val="0"/>
            </a:spcBef>
            <a:spcAft>
              <a:spcPct val="15000"/>
            </a:spcAft>
            <a:buChar char="•"/>
          </a:pPr>
          <a:r>
            <a:rPr lang="en-US" sz="1600" kern="1200" dirty="0"/>
            <a:t>Collect Diagnostic data</a:t>
          </a:r>
        </a:p>
      </dsp:txBody>
      <dsp:txXfrm rot="-5400000">
        <a:off x="685666" y="2829475"/>
        <a:ext cx="7401769" cy="749838"/>
      </dsp:txXfrm>
    </dsp:sp>
    <dsp:sp modelId="{39F7D380-9CC9-4626-BD6B-BD61AF9E0D57}">
      <dsp:nvSpPr>
        <dsp:cNvPr id="0" name=""/>
        <dsp:cNvSpPr/>
      </dsp:nvSpPr>
      <dsp:spPr>
        <a:xfrm rot="5400000">
          <a:off x="-146928" y="3804433"/>
          <a:ext cx="979522" cy="685665"/>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4</a:t>
          </a:r>
        </a:p>
      </dsp:txBody>
      <dsp:txXfrm rot="-5400000">
        <a:off x="1" y="4000338"/>
        <a:ext cx="685665" cy="293857"/>
      </dsp:txXfrm>
    </dsp:sp>
    <dsp:sp modelId="{A6B9F7A1-2683-477F-AE0F-0E326D546E7B}">
      <dsp:nvSpPr>
        <dsp:cNvPr id="0" name=""/>
        <dsp:cNvSpPr/>
      </dsp:nvSpPr>
      <dsp:spPr>
        <a:xfrm rot="5400000">
          <a:off x="4088488" y="314565"/>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rPr>
            <a:t>Make an instructional change based on hypothesis</a:t>
          </a:r>
        </a:p>
      </dsp:txBody>
      <dsp:txXfrm rot="-5400000">
        <a:off x="685666" y="3748469"/>
        <a:ext cx="7411253" cy="574527"/>
      </dsp:txXfrm>
    </dsp:sp>
    <dsp:sp modelId="{EECB286F-DFAB-4F29-BC2A-6AABB27BA84B}">
      <dsp:nvSpPr>
        <dsp:cNvPr id="0" name=""/>
        <dsp:cNvSpPr/>
      </dsp:nvSpPr>
      <dsp:spPr>
        <a:xfrm rot="5400000">
          <a:off x="-146928" y="4627126"/>
          <a:ext cx="979522" cy="685665"/>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5</a:t>
          </a:r>
        </a:p>
      </dsp:txBody>
      <dsp:txXfrm rot="-5400000">
        <a:off x="1" y="4823031"/>
        <a:ext cx="685665" cy="293857"/>
      </dsp:txXfrm>
    </dsp:sp>
    <dsp:sp modelId="{28A19A8E-E1C8-4A3F-8AE9-5DD0B5C1A0FE}">
      <dsp:nvSpPr>
        <dsp:cNvPr id="0" name=""/>
        <dsp:cNvSpPr/>
      </dsp:nvSpPr>
      <dsp:spPr>
        <a:xfrm rot="5400000">
          <a:off x="4088488" y="1077375"/>
          <a:ext cx="636689" cy="744233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Continue to monitor progress to determine if student is/is not responsive to instruction</a:t>
          </a:r>
        </a:p>
      </dsp:txBody>
      <dsp:txXfrm rot="-5400000">
        <a:off x="685666" y="4511279"/>
        <a:ext cx="7411253" cy="574527"/>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0.63975</cdr:x>
      <cdr:y>0.06275</cdr:y>
    </cdr:from>
    <cdr:to>
      <cdr:x>0.64075</cdr:x>
      <cdr:y>0.8185</cdr:y>
    </cdr:to>
    <cdr:sp macro="" textlink="">
      <cdr:nvSpPr>
        <cdr:cNvPr id="1025" name="Line 1"/>
        <cdr:cNvSpPr>
          <a:spLocks xmlns:a="http://schemas.openxmlformats.org/drawingml/2006/main" noChangeShapeType="1"/>
        </cdr:cNvSpPr>
      </cdr:nvSpPr>
      <cdr:spPr bwMode="auto">
        <a:xfrm xmlns:a="http://schemas.openxmlformats.org/drawingml/2006/main">
          <a:off x="5490350" y="365191"/>
          <a:ext cx="8583" cy="4398295"/>
        </a:xfrm>
        <a:prstGeom xmlns:a="http://schemas.openxmlformats.org/drawingml/2006/main" prst="line">
          <a:avLst/>
        </a:prstGeom>
        <a:noFill xmlns:a="http://schemas.openxmlformats.org/drawingml/2006/main"/>
        <a:ln xmlns:a="http://schemas.openxmlformats.org/drawingml/2006/main" w="9525">
          <a:solidFill>
            <a:srgbClr xmlns:mc="http://schemas.openxmlformats.org/markup-compatibility/2006" xmlns:a14="http://schemas.microsoft.com/office/drawing/2010/main" val="000000" mc:Ignorable="a14" a14:legacySpreadsheetColorIndex="64"/>
          </a:solidFill>
          <a:prstDash val="dash"/>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0.31075</cdr:x>
      <cdr:y>0.185</cdr:y>
    </cdr:from>
    <cdr:to>
      <cdr:x>0.9795</cdr:x>
      <cdr:y>0.722</cdr:y>
    </cdr:to>
    <cdr:sp macro="" textlink="">
      <cdr:nvSpPr>
        <cdr:cNvPr id="1029" name="Line 5"/>
        <cdr:cNvSpPr>
          <a:spLocks xmlns:a="http://schemas.openxmlformats.org/drawingml/2006/main" noChangeShapeType="1"/>
        </cdr:cNvSpPr>
      </cdr:nvSpPr>
      <cdr:spPr bwMode="auto">
        <a:xfrm xmlns:a="http://schemas.openxmlformats.org/drawingml/2006/main" flipV="1">
          <a:off x="2666864" y="1076658"/>
          <a:ext cx="5739229" cy="3125220"/>
        </a:xfrm>
        <a:prstGeom xmlns:a="http://schemas.openxmlformats.org/drawingml/2006/main" prst="line">
          <a:avLst/>
        </a:prstGeom>
        <a:noFill xmlns:a="http://schemas.openxmlformats.org/drawingml/2006/main"/>
        <a:ln xmlns:a="http://schemas.openxmlformats.org/drawingml/2006/main" w="9525">
          <a:solidFill>
            <a:srgbClr val="92D05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0.3495</cdr:x>
      <cdr:y>0.13325</cdr:y>
    </cdr:from>
    <cdr:to>
      <cdr:x>0.60375</cdr:x>
      <cdr:y>0.185</cdr:y>
    </cdr:to>
    <cdr:sp macro="" textlink="">
      <cdr:nvSpPr>
        <cdr:cNvPr id="1032" name="Text Box 8"/>
        <cdr:cNvSpPr txBox="1">
          <a:spLocks xmlns:a="http://schemas.openxmlformats.org/drawingml/2006/main" noChangeArrowheads="1"/>
        </cdr:cNvSpPr>
      </cdr:nvSpPr>
      <cdr:spPr bwMode="auto">
        <a:xfrm xmlns:a="http://schemas.openxmlformats.org/drawingml/2006/main">
          <a:off x="2999418" y="775485"/>
          <a:ext cx="2181980" cy="30117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77"/>
              </a:solidFill>
              <a:miter lim="800000"/>
              <a:headEnd/>
              <a:tailEnd/>
            </a14:hiddenLine>
          </a:ext>
        </a:extLst>
      </cdr:spPr>
      <cdr:txBody>
        <a:bodyPr xmlns:a="http://schemas.openxmlformats.org/drawingml/2006/main" vertOverflow="clip" wrap="square" lIns="45720" tIns="36576" rIns="0" bIns="0" anchor="t" upright="1"/>
        <a:lstStyle xmlns:a="http://schemas.openxmlformats.org/drawingml/2006/main"/>
        <a:p xmlns:a="http://schemas.openxmlformats.org/drawingml/2006/main">
          <a:pPr algn="l" rtl="0">
            <a:defRPr sz="1000"/>
          </a:pPr>
          <a:r>
            <a:rPr lang="en-US" sz="1800" b="1" i="0" u="none" strike="noStrike" baseline="0" dirty="0">
              <a:solidFill>
                <a:schemeClr val="bg1"/>
              </a:solidFill>
              <a:latin typeface="Arial"/>
              <a:cs typeface="Arial"/>
            </a:rPr>
            <a:t>Intervention 1</a:t>
          </a:r>
        </a:p>
      </cdr:txBody>
    </cdr:sp>
  </cdr:relSizeAnchor>
  <cdr:relSizeAnchor xmlns:cdr="http://schemas.openxmlformats.org/drawingml/2006/chartDrawing">
    <cdr:from>
      <cdr:x>0.65925</cdr:x>
      <cdr:y>0.13325</cdr:y>
    </cdr:from>
    <cdr:to>
      <cdr:x>0.90975</cdr:x>
      <cdr:y>0.185</cdr:y>
    </cdr:to>
    <cdr:sp macro="" textlink="">
      <cdr:nvSpPr>
        <cdr:cNvPr id="1033" name="Text Box 9"/>
        <cdr:cNvSpPr txBox="1">
          <a:spLocks xmlns:a="http://schemas.openxmlformats.org/drawingml/2006/main" noChangeArrowheads="1"/>
        </cdr:cNvSpPr>
      </cdr:nvSpPr>
      <cdr:spPr bwMode="auto">
        <a:xfrm xmlns:a="http://schemas.openxmlformats.org/drawingml/2006/main">
          <a:off x="5657700" y="775485"/>
          <a:ext cx="2149797" cy="30117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77"/>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en-US" sz="1625" b="1" i="0" u="none" strike="noStrike" baseline="0" dirty="0">
              <a:solidFill>
                <a:schemeClr val="bg1"/>
              </a:solidFill>
              <a:latin typeface="Arial"/>
              <a:cs typeface="Arial"/>
            </a:rPr>
            <a:t>Intervention 2</a:t>
          </a:r>
        </a:p>
      </cdr:txBody>
    </cdr:sp>
  </cdr:relSizeAnchor>
  <cdr:relSizeAnchor xmlns:cdr="http://schemas.openxmlformats.org/drawingml/2006/chartDrawing">
    <cdr:from>
      <cdr:x>0.65925</cdr:x>
      <cdr:y>0.22</cdr:y>
    </cdr:from>
    <cdr:to>
      <cdr:x>0.95825</cdr:x>
      <cdr:y>0.42875</cdr:y>
    </cdr:to>
    <cdr:sp macro="" textlink="">
      <cdr:nvSpPr>
        <cdr:cNvPr id="1034" name="Line 10"/>
        <cdr:cNvSpPr>
          <a:spLocks xmlns:a="http://schemas.openxmlformats.org/drawingml/2006/main" noChangeShapeType="1"/>
        </cdr:cNvSpPr>
      </cdr:nvSpPr>
      <cdr:spPr bwMode="auto">
        <a:xfrm xmlns:a="http://schemas.openxmlformats.org/drawingml/2006/main" flipV="1">
          <a:off x="5657700" y="1280351"/>
          <a:ext cx="2566025" cy="1214878"/>
        </a:xfrm>
        <a:prstGeom xmlns:a="http://schemas.openxmlformats.org/drawingml/2006/main" prst="line">
          <a:avLst/>
        </a:prstGeom>
        <a:noFill xmlns:a="http://schemas.openxmlformats.org/drawingml/2006/main"/>
        <a:ln xmlns:a="http://schemas.openxmlformats.org/drawingml/2006/main" w="12700">
          <a:solidFill>
            <a:schemeClr val="bg1"/>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0.3205</cdr:x>
      <cdr:y>0.6315</cdr:y>
    </cdr:from>
    <cdr:to>
      <cdr:x>0.623</cdr:x>
      <cdr:y>0.722</cdr:y>
    </cdr:to>
    <cdr:sp macro="" textlink="">
      <cdr:nvSpPr>
        <cdr:cNvPr id="1035" name="Line 11"/>
        <cdr:cNvSpPr>
          <a:spLocks xmlns:a="http://schemas.openxmlformats.org/drawingml/2006/main" noChangeShapeType="1"/>
        </cdr:cNvSpPr>
      </cdr:nvSpPr>
      <cdr:spPr bwMode="auto">
        <a:xfrm xmlns:a="http://schemas.openxmlformats.org/drawingml/2006/main">
          <a:off x="2750539" y="3675188"/>
          <a:ext cx="2596063" cy="526690"/>
        </a:xfrm>
        <a:prstGeom xmlns:a="http://schemas.openxmlformats.org/drawingml/2006/main" prst="line">
          <a:avLst/>
        </a:prstGeom>
        <a:noFill xmlns:a="http://schemas.openxmlformats.org/drawingml/2006/main"/>
        <a:ln xmlns:a="http://schemas.openxmlformats.org/drawingml/2006/main" w="9525">
          <a:solidFill>
            <a:schemeClr val="bg1"/>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0.31075</cdr:x>
      <cdr:y>0.06275</cdr:y>
    </cdr:from>
    <cdr:to>
      <cdr:x>0.31075</cdr:x>
      <cdr:y>0.8185</cdr:y>
    </cdr:to>
    <cdr:sp macro="" textlink="">
      <cdr:nvSpPr>
        <cdr:cNvPr id="1036" name="Line 12"/>
        <cdr:cNvSpPr>
          <a:spLocks xmlns:a="http://schemas.openxmlformats.org/drawingml/2006/main" noChangeShapeType="1"/>
        </cdr:cNvSpPr>
      </cdr:nvSpPr>
      <cdr:spPr bwMode="auto">
        <a:xfrm xmlns:a="http://schemas.openxmlformats.org/drawingml/2006/main">
          <a:off x="2666864" y="365191"/>
          <a:ext cx="0" cy="4398295"/>
        </a:xfrm>
        <a:prstGeom xmlns:a="http://schemas.openxmlformats.org/drawingml/2006/main" prst="line">
          <a:avLst/>
        </a:prstGeom>
        <a:noFill xmlns:a="http://schemas.openxmlformats.org/drawingml/2006/main"/>
        <a:ln xmlns:a="http://schemas.openxmlformats.org/drawingml/2006/main" w="9525">
          <a:solidFill>
            <a:srgbClr xmlns:mc="http://schemas.openxmlformats.org/markup-compatibility/2006" xmlns:a14="http://schemas.microsoft.com/office/drawing/2010/main" val="000000" mc:Ignorable="a14" a14:legacySpreadsheetColorIndex="64"/>
          </a:solidFill>
          <a:prstDash val="dash"/>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0.159</cdr:x>
      <cdr:y>0.13325</cdr:y>
    </cdr:from>
    <cdr:to>
      <cdr:x>0.31075</cdr:x>
      <cdr:y>0.185</cdr:y>
    </cdr:to>
    <cdr:sp macro="" textlink="">
      <cdr:nvSpPr>
        <cdr:cNvPr id="1037" name="Text Box 13"/>
        <cdr:cNvSpPr txBox="1">
          <a:spLocks xmlns:a="http://schemas.openxmlformats.org/drawingml/2006/main" noChangeArrowheads="1"/>
        </cdr:cNvSpPr>
      </cdr:nvSpPr>
      <cdr:spPr bwMode="auto">
        <a:xfrm xmlns:a="http://schemas.openxmlformats.org/drawingml/2006/main">
          <a:off x="1364542" y="775485"/>
          <a:ext cx="1302322" cy="30117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77"/>
              </a:solidFill>
              <a:miter lim="800000"/>
              <a:headEnd/>
              <a:tailEnd/>
            </a14:hiddenLine>
          </a:ext>
        </a:extLst>
      </cdr:spPr>
      <cdr:txBody>
        <a:bodyPr xmlns:a="http://schemas.openxmlformats.org/drawingml/2006/main" vertOverflow="clip" wrap="square" lIns="45720" tIns="36576" rIns="0" bIns="0" anchor="t" upright="1"/>
        <a:lstStyle xmlns:a="http://schemas.openxmlformats.org/drawingml/2006/main"/>
        <a:p xmlns:a="http://schemas.openxmlformats.org/drawingml/2006/main">
          <a:pPr algn="l" rtl="0">
            <a:defRPr sz="1000"/>
          </a:pPr>
          <a:r>
            <a:rPr lang="en-US" sz="1800" b="1" i="0" u="none" strike="noStrike" baseline="0" dirty="0">
              <a:solidFill>
                <a:schemeClr val="bg1"/>
              </a:solidFill>
              <a:latin typeface="Arial"/>
              <a:cs typeface="Arial"/>
            </a:rPr>
            <a:t>Baseline</a:t>
          </a:r>
        </a:p>
      </cdr:txBody>
    </cdr:sp>
  </cdr:relSizeAnchor>
  <cdr:relSizeAnchor xmlns:cdr="http://schemas.openxmlformats.org/drawingml/2006/chartDrawing">
    <cdr:from>
      <cdr:x>0.7096</cdr:x>
      <cdr:y>0.58593</cdr:y>
    </cdr:from>
    <cdr:to>
      <cdr:x>0.84758</cdr:x>
      <cdr:y>0.76609</cdr:y>
    </cdr:to>
    <cdr:sp macro="" textlink="">
      <cdr:nvSpPr>
        <cdr:cNvPr id="2" name="TextBox 1"/>
        <cdr:cNvSpPr txBox="1"/>
      </cdr:nvSpPr>
      <cdr:spPr>
        <a:xfrm xmlns:a="http://schemas.openxmlformats.org/drawingml/2006/main">
          <a:off x="6270074" y="3165340"/>
          <a:ext cx="1219200" cy="9732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0.55641</cdr:x>
      <cdr:y>0.72377</cdr:y>
    </cdr:from>
    <cdr:to>
      <cdr:x>0.63403</cdr:x>
      <cdr:y>0.75198</cdr:y>
    </cdr:to>
    <cdr:sp macro="" textlink="">
      <cdr:nvSpPr>
        <cdr:cNvPr id="3" name="TextBox 2"/>
        <cdr:cNvSpPr txBox="1"/>
      </cdr:nvSpPr>
      <cdr:spPr>
        <a:xfrm xmlns:a="http://schemas.openxmlformats.org/drawingml/2006/main">
          <a:off x="4916487" y="3910012"/>
          <a:ext cx="685800" cy="152400"/>
        </a:xfrm>
        <a:prstGeom xmlns:a="http://schemas.openxmlformats.org/drawingml/2006/main" prst="rect">
          <a:avLst/>
        </a:prstGeom>
        <a:solidFill xmlns:a="http://schemas.openxmlformats.org/drawingml/2006/main">
          <a:schemeClr val="accent1"/>
        </a:solidFill>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0.94448</cdr:x>
      <cdr:y>0.23009</cdr:y>
    </cdr:from>
    <cdr:to>
      <cdr:x>0.9949</cdr:x>
      <cdr:y>0.28651</cdr:y>
    </cdr:to>
    <cdr:sp macro="" textlink="">
      <cdr:nvSpPr>
        <cdr:cNvPr id="13" name="TextBox 1"/>
        <cdr:cNvSpPr txBox="1"/>
      </cdr:nvSpPr>
      <cdr:spPr>
        <a:xfrm xmlns:a="http://schemas.openxmlformats.org/drawingml/2006/main">
          <a:off x="8345486" y="1243012"/>
          <a:ext cx="445477" cy="304800"/>
        </a:xfrm>
        <a:prstGeom xmlns:a="http://schemas.openxmlformats.org/drawingml/2006/main" prst="rect">
          <a:avLst/>
        </a:prstGeom>
        <a:solidFill xmlns:a="http://schemas.openxmlformats.org/drawingml/2006/main">
          <a:schemeClr val="accent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0.90137</cdr:x>
      <cdr:y>0.15957</cdr:y>
    </cdr:from>
    <cdr:to>
      <cdr:x>0.9876</cdr:x>
      <cdr:y>0.2583</cdr:y>
    </cdr:to>
    <cdr:sp macro="" textlink="">
      <cdr:nvSpPr>
        <cdr:cNvPr id="14" name="TextBox 1"/>
        <cdr:cNvSpPr txBox="1"/>
      </cdr:nvSpPr>
      <cdr:spPr>
        <a:xfrm xmlns:a="http://schemas.openxmlformats.org/drawingml/2006/main">
          <a:off x="7964487" y="862012"/>
          <a:ext cx="762000" cy="533400"/>
        </a:xfrm>
        <a:prstGeom xmlns:a="http://schemas.openxmlformats.org/drawingml/2006/main" prst="rect">
          <a:avLst/>
        </a:prstGeom>
        <a:solidFill xmlns:a="http://schemas.openxmlformats.org/drawingml/2006/main">
          <a:schemeClr val="accent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0.63975</cdr:x>
      <cdr:y>0.06275</cdr:y>
    </cdr:from>
    <cdr:to>
      <cdr:x>0.64075</cdr:x>
      <cdr:y>0.8185</cdr:y>
    </cdr:to>
    <cdr:sp macro="" textlink="">
      <cdr:nvSpPr>
        <cdr:cNvPr id="1025" name="Line 1"/>
        <cdr:cNvSpPr>
          <a:spLocks xmlns:a="http://schemas.openxmlformats.org/drawingml/2006/main" noChangeShapeType="1"/>
        </cdr:cNvSpPr>
      </cdr:nvSpPr>
      <cdr:spPr bwMode="auto">
        <a:xfrm xmlns:a="http://schemas.openxmlformats.org/drawingml/2006/main">
          <a:off x="5490350" y="365191"/>
          <a:ext cx="8583" cy="4398295"/>
        </a:xfrm>
        <a:prstGeom xmlns:a="http://schemas.openxmlformats.org/drawingml/2006/main" prst="line">
          <a:avLst/>
        </a:prstGeom>
        <a:noFill xmlns:a="http://schemas.openxmlformats.org/drawingml/2006/main"/>
        <a:ln xmlns:a="http://schemas.openxmlformats.org/drawingml/2006/main" w="9525">
          <a:solidFill>
            <a:srgbClr xmlns:mc="http://schemas.openxmlformats.org/markup-compatibility/2006" xmlns:a14="http://schemas.microsoft.com/office/drawing/2010/main" val="000000" mc:Ignorable="a14" a14:legacySpreadsheetColorIndex="64"/>
          </a:solidFill>
          <a:prstDash val="dash"/>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0.31075</cdr:x>
      <cdr:y>0.185</cdr:y>
    </cdr:from>
    <cdr:to>
      <cdr:x>0.9795</cdr:x>
      <cdr:y>0.722</cdr:y>
    </cdr:to>
    <cdr:sp macro="" textlink="">
      <cdr:nvSpPr>
        <cdr:cNvPr id="1029" name="Line 5"/>
        <cdr:cNvSpPr>
          <a:spLocks xmlns:a="http://schemas.openxmlformats.org/drawingml/2006/main" noChangeShapeType="1"/>
        </cdr:cNvSpPr>
      </cdr:nvSpPr>
      <cdr:spPr bwMode="auto">
        <a:xfrm xmlns:a="http://schemas.openxmlformats.org/drawingml/2006/main" flipV="1">
          <a:off x="2666864" y="1076658"/>
          <a:ext cx="5739229" cy="3125220"/>
        </a:xfrm>
        <a:prstGeom xmlns:a="http://schemas.openxmlformats.org/drawingml/2006/main" prst="line">
          <a:avLst/>
        </a:prstGeom>
        <a:noFill xmlns:a="http://schemas.openxmlformats.org/drawingml/2006/main"/>
        <a:ln xmlns:a="http://schemas.openxmlformats.org/drawingml/2006/main" w="9525">
          <a:solidFill>
            <a:srgbClr val="92D050"/>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0.3495</cdr:x>
      <cdr:y>0.13325</cdr:y>
    </cdr:from>
    <cdr:to>
      <cdr:x>0.60375</cdr:x>
      <cdr:y>0.185</cdr:y>
    </cdr:to>
    <cdr:sp macro="" textlink="">
      <cdr:nvSpPr>
        <cdr:cNvPr id="1032" name="Text Box 8"/>
        <cdr:cNvSpPr txBox="1">
          <a:spLocks xmlns:a="http://schemas.openxmlformats.org/drawingml/2006/main" noChangeArrowheads="1"/>
        </cdr:cNvSpPr>
      </cdr:nvSpPr>
      <cdr:spPr bwMode="auto">
        <a:xfrm xmlns:a="http://schemas.openxmlformats.org/drawingml/2006/main">
          <a:off x="2999418" y="775485"/>
          <a:ext cx="2181980" cy="30117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77"/>
              </a:solidFill>
              <a:miter lim="800000"/>
              <a:headEnd/>
              <a:tailEnd/>
            </a14:hiddenLine>
          </a:ext>
        </a:extLst>
      </cdr:spPr>
      <cdr:txBody>
        <a:bodyPr xmlns:a="http://schemas.openxmlformats.org/drawingml/2006/main" vertOverflow="clip" wrap="square" lIns="45720" tIns="36576" rIns="0" bIns="0" anchor="t" upright="1"/>
        <a:lstStyle xmlns:a="http://schemas.openxmlformats.org/drawingml/2006/main"/>
        <a:p xmlns:a="http://schemas.openxmlformats.org/drawingml/2006/main">
          <a:pPr algn="l" rtl="0">
            <a:defRPr sz="1000"/>
          </a:pPr>
          <a:r>
            <a:rPr lang="en-US" sz="1800" b="1" i="0" u="none" strike="noStrike" baseline="0" dirty="0">
              <a:solidFill>
                <a:schemeClr val="bg1"/>
              </a:solidFill>
              <a:latin typeface="Arial"/>
              <a:cs typeface="Arial"/>
            </a:rPr>
            <a:t>Intervention 1</a:t>
          </a:r>
        </a:p>
      </cdr:txBody>
    </cdr:sp>
  </cdr:relSizeAnchor>
  <cdr:relSizeAnchor xmlns:cdr="http://schemas.openxmlformats.org/drawingml/2006/chartDrawing">
    <cdr:from>
      <cdr:x>0.65925</cdr:x>
      <cdr:y>0.13325</cdr:y>
    </cdr:from>
    <cdr:to>
      <cdr:x>0.90975</cdr:x>
      <cdr:y>0.185</cdr:y>
    </cdr:to>
    <cdr:sp macro="" textlink="">
      <cdr:nvSpPr>
        <cdr:cNvPr id="1033" name="Text Box 9"/>
        <cdr:cNvSpPr txBox="1">
          <a:spLocks xmlns:a="http://schemas.openxmlformats.org/drawingml/2006/main" noChangeArrowheads="1"/>
        </cdr:cNvSpPr>
      </cdr:nvSpPr>
      <cdr:spPr bwMode="auto">
        <a:xfrm xmlns:a="http://schemas.openxmlformats.org/drawingml/2006/main">
          <a:off x="5657700" y="775485"/>
          <a:ext cx="2149797" cy="30117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77"/>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en-US" sz="1625" b="1" i="0" u="none" strike="noStrike" baseline="0" dirty="0">
              <a:solidFill>
                <a:schemeClr val="bg1"/>
              </a:solidFill>
              <a:latin typeface="Arial"/>
              <a:cs typeface="Arial"/>
            </a:rPr>
            <a:t>Intervention 2</a:t>
          </a:r>
        </a:p>
      </cdr:txBody>
    </cdr:sp>
  </cdr:relSizeAnchor>
  <cdr:relSizeAnchor xmlns:cdr="http://schemas.openxmlformats.org/drawingml/2006/chartDrawing">
    <cdr:from>
      <cdr:x>0.65925</cdr:x>
      <cdr:y>0.22</cdr:y>
    </cdr:from>
    <cdr:to>
      <cdr:x>0.95825</cdr:x>
      <cdr:y>0.42875</cdr:y>
    </cdr:to>
    <cdr:sp macro="" textlink="">
      <cdr:nvSpPr>
        <cdr:cNvPr id="1034" name="Line 10"/>
        <cdr:cNvSpPr>
          <a:spLocks xmlns:a="http://schemas.openxmlformats.org/drawingml/2006/main" noChangeShapeType="1"/>
        </cdr:cNvSpPr>
      </cdr:nvSpPr>
      <cdr:spPr bwMode="auto">
        <a:xfrm xmlns:a="http://schemas.openxmlformats.org/drawingml/2006/main" flipV="1">
          <a:off x="5657700" y="1280351"/>
          <a:ext cx="2566025" cy="1214878"/>
        </a:xfrm>
        <a:prstGeom xmlns:a="http://schemas.openxmlformats.org/drawingml/2006/main" prst="line">
          <a:avLst/>
        </a:prstGeom>
        <a:noFill xmlns:a="http://schemas.openxmlformats.org/drawingml/2006/main"/>
        <a:ln xmlns:a="http://schemas.openxmlformats.org/drawingml/2006/main" w="12700">
          <a:solidFill>
            <a:schemeClr val="bg1"/>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0.3205</cdr:x>
      <cdr:y>0.6315</cdr:y>
    </cdr:from>
    <cdr:to>
      <cdr:x>0.623</cdr:x>
      <cdr:y>0.722</cdr:y>
    </cdr:to>
    <cdr:sp macro="" textlink="">
      <cdr:nvSpPr>
        <cdr:cNvPr id="1035" name="Line 11"/>
        <cdr:cNvSpPr>
          <a:spLocks xmlns:a="http://schemas.openxmlformats.org/drawingml/2006/main" noChangeShapeType="1"/>
        </cdr:cNvSpPr>
      </cdr:nvSpPr>
      <cdr:spPr bwMode="auto">
        <a:xfrm xmlns:a="http://schemas.openxmlformats.org/drawingml/2006/main">
          <a:off x="2750539" y="3675188"/>
          <a:ext cx="2596063" cy="526690"/>
        </a:xfrm>
        <a:prstGeom xmlns:a="http://schemas.openxmlformats.org/drawingml/2006/main" prst="line">
          <a:avLst/>
        </a:prstGeom>
        <a:noFill xmlns:a="http://schemas.openxmlformats.org/drawingml/2006/main"/>
        <a:ln xmlns:a="http://schemas.openxmlformats.org/drawingml/2006/main" w="9525">
          <a:solidFill>
            <a:schemeClr val="bg1"/>
          </a:solidFill>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0.31075</cdr:x>
      <cdr:y>0.06275</cdr:y>
    </cdr:from>
    <cdr:to>
      <cdr:x>0.31075</cdr:x>
      <cdr:y>0.8185</cdr:y>
    </cdr:to>
    <cdr:sp macro="" textlink="">
      <cdr:nvSpPr>
        <cdr:cNvPr id="1036" name="Line 12"/>
        <cdr:cNvSpPr>
          <a:spLocks xmlns:a="http://schemas.openxmlformats.org/drawingml/2006/main" noChangeShapeType="1"/>
        </cdr:cNvSpPr>
      </cdr:nvSpPr>
      <cdr:spPr bwMode="auto">
        <a:xfrm xmlns:a="http://schemas.openxmlformats.org/drawingml/2006/main">
          <a:off x="2666864" y="365191"/>
          <a:ext cx="0" cy="4398295"/>
        </a:xfrm>
        <a:prstGeom xmlns:a="http://schemas.openxmlformats.org/drawingml/2006/main" prst="line">
          <a:avLst/>
        </a:prstGeom>
        <a:noFill xmlns:a="http://schemas.openxmlformats.org/drawingml/2006/main"/>
        <a:ln xmlns:a="http://schemas.openxmlformats.org/drawingml/2006/main" w="9525">
          <a:solidFill>
            <a:srgbClr xmlns:mc="http://schemas.openxmlformats.org/markup-compatibility/2006" xmlns:a14="http://schemas.microsoft.com/office/drawing/2010/main" val="000000" mc:Ignorable="a14" a14:legacySpreadsheetColorIndex="64"/>
          </a:solidFill>
          <a:prstDash val="dash"/>
          <a:round/>
          <a:headEnd/>
          <a:tailEn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0.159</cdr:x>
      <cdr:y>0.13325</cdr:y>
    </cdr:from>
    <cdr:to>
      <cdr:x>0.31075</cdr:x>
      <cdr:y>0.185</cdr:y>
    </cdr:to>
    <cdr:sp macro="" textlink="">
      <cdr:nvSpPr>
        <cdr:cNvPr id="1037" name="Text Box 13"/>
        <cdr:cNvSpPr txBox="1">
          <a:spLocks xmlns:a="http://schemas.openxmlformats.org/drawingml/2006/main" noChangeArrowheads="1"/>
        </cdr:cNvSpPr>
      </cdr:nvSpPr>
      <cdr:spPr bwMode="auto">
        <a:xfrm xmlns:a="http://schemas.openxmlformats.org/drawingml/2006/main">
          <a:off x="1364542" y="775485"/>
          <a:ext cx="1302322" cy="30117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77"/>
              </a:solidFill>
              <a:miter lim="800000"/>
              <a:headEnd/>
              <a:tailEnd/>
            </a14:hiddenLine>
          </a:ext>
        </a:extLst>
      </cdr:spPr>
      <cdr:txBody>
        <a:bodyPr xmlns:a="http://schemas.openxmlformats.org/drawingml/2006/main" vertOverflow="clip" wrap="square" lIns="45720" tIns="36576" rIns="0" bIns="0" anchor="t" upright="1"/>
        <a:lstStyle xmlns:a="http://schemas.openxmlformats.org/drawingml/2006/main"/>
        <a:p xmlns:a="http://schemas.openxmlformats.org/drawingml/2006/main">
          <a:pPr algn="l" rtl="0">
            <a:defRPr sz="1000"/>
          </a:pPr>
          <a:r>
            <a:rPr lang="en-US" sz="1800" b="1" i="0" u="none" strike="noStrike" baseline="0" dirty="0">
              <a:solidFill>
                <a:schemeClr val="bg1"/>
              </a:solidFill>
              <a:latin typeface="Arial"/>
              <a:cs typeface="Arial"/>
            </a:rPr>
            <a:t>Baseline</a:t>
          </a:r>
        </a:p>
      </cdr:txBody>
    </cdr:sp>
  </cdr:relSizeAnchor>
  <cdr:relSizeAnchor xmlns:cdr="http://schemas.openxmlformats.org/drawingml/2006/chartDrawing">
    <cdr:from>
      <cdr:x>0.7096</cdr:x>
      <cdr:y>0.58593</cdr:y>
    </cdr:from>
    <cdr:to>
      <cdr:x>0.84758</cdr:x>
      <cdr:y>0.76609</cdr:y>
    </cdr:to>
    <cdr:sp macro="" textlink="">
      <cdr:nvSpPr>
        <cdr:cNvPr id="2" name="TextBox 1"/>
        <cdr:cNvSpPr txBox="1"/>
      </cdr:nvSpPr>
      <cdr:spPr>
        <a:xfrm xmlns:a="http://schemas.openxmlformats.org/drawingml/2006/main">
          <a:off x="6270074" y="3165340"/>
          <a:ext cx="1219200" cy="9732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0.55641</cdr:x>
      <cdr:y>0.72377</cdr:y>
    </cdr:from>
    <cdr:to>
      <cdr:x>0.63403</cdr:x>
      <cdr:y>0.75198</cdr:y>
    </cdr:to>
    <cdr:sp macro="" textlink="">
      <cdr:nvSpPr>
        <cdr:cNvPr id="3" name="TextBox 2"/>
        <cdr:cNvSpPr txBox="1"/>
      </cdr:nvSpPr>
      <cdr:spPr>
        <a:xfrm xmlns:a="http://schemas.openxmlformats.org/drawingml/2006/main">
          <a:off x="4916487" y="3910012"/>
          <a:ext cx="685800" cy="152400"/>
        </a:xfrm>
        <a:prstGeom xmlns:a="http://schemas.openxmlformats.org/drawingml/2006/main" prst="rect">
          <a:avLst/>
        </a:prstGeom>
        <a:solidFill xmlns:a="http://schemas.openxmlformats.org/drawingml/2006/main">
          <a:schemeClr val="accent1"/>
        </a:solidFill>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0.94448</cdr:x>
      <cdr:y>0.23009</cdr:y>
    </cdr:from>
    <cdr:to>
      <cdr:x>0.9949</cdr:x>
      <cdr:y>0.28651</cdr:y>
    </cdr:to>
    <cdr:sp macro="" textlink="">
      <cdr:nvSpPr>
        <cdr:cNvPr id="13" name="TextBox 1"/>
        <cdr:cNvSpPr txBox="1"/>
      </cdr:nvSpPr>
      <cdr:spPr>
        <a:xfrm xmlns:a="http://schemas.openxmlformats.org/drawingml/2006/main">
          <a:off x="8345486" y="1243012"/>
          <a:ext cx="445477" cy="304800"/>
        </a:xfrm>
        <a:prstGeom xmlns:a="http://schemas.openxmlformats.org/drawingml/2006/main" prst="rect">
          <a:avLst/>
        </a:prstGeom>
        <a:solidFill xmlns:a="http://schemas.openxmlformats.org/drawingml/2006/main">
          <a:schemeClr val="accent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0.90137</cdr:x>
      <cdr:y>0.15957</cdr:y>
    </cdr:from>
    <cdr:to>
      <cdr:x>0.9876</cdr:x>
      <cdr:y>0.2583</cdr:y>
    </cdr:to>
    <cdr:sp macro="" textlink="">
      <cdr:nvSpPr>
        <cdr:cNvPr id="14" name="TextBox 1"/>
        <cdr:cNvSpPr txBox="1"/>
      </cdr:nvSpPr>
      <cdr:spPr>
        <a:xfrm xmlns:a="http://schemas.openxmlformats.org/drawingml/2006/main">
          <a:off x="7964487" y="862012"/>
          <a:ext cx="762000" cy="533400"/>
        </a:xfrm>
        <a:prstGeom xmlns:a="http://schemas.openxmlformats.org/drawingml/2006/main" prst="rect">
          <a:avLst/>
        </a:prstGeom>
        <a:solidFill xmlns:a="http://schemas.openxmlformats.org/drawingml/2006/main">
          <a:schemeClr val="accent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D097D-F49D-46BB-B771-0C72A47DE689}" type="datetimeFigureOut">
              <a:rPr lang="en-US" smtClean="0"/>
              <a:t>10/22/2020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E4B0FA-3627-4143-AE04-841ACB2F9236}" type="slidenum">
              <a:rPr lang="en-US" smtClean="0"/>
              <a:t>‹#›</a:t>
            </a:fld>
            <a:endParaRPr lang="en-US"/>
          </a:p>
        </p:txBody>
      </p:sp>
    </p:spTree>
    <p:extLst>
      <p:ext uri="{BB962C8B-B14F-4D97-AF65-F5344CB8AC3E}">
        <p14:creationId xmlns:p14="http://schemas.microsoft.com/office/powerpoint/2010/main" val="3921856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40BD1-10CA-4847-817B-875A63546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475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p>
        </p:txBody>
      </p:sp>
      <p:sp>
        <p:nvSpPr>
          <p:cNvPr id="4" name="Slide Number Placeholder 3"/>
          <p:cNvSpPr>
            <a:spLocks noGrp="1"/>
          </p:cNvSpPr>
          <p:nvPr>
            <p:ph type="sldNum" sz="quarter" idx="5"/>
          </p:nvPr>
        </p:nvSpPr>
        <p:spPr/>
        <p:txBody>
          <a:bodyPr/>
          <a:lstStyle/>
          <a:p>
            <a:fld id="{C0E4B0FA-3627-4143-AE04-841ACB2F9236}" type="slidenum">
              <a:rPr lang="en-US" smtClean="0"/>
              <a:t>10</a:t>
            </a:fld>
            <a:endParaRPr lang="en-US"/>
          </a:p>
        </p:txBody>
      </p:sp>
    </p:spTree>
    <p:extLst>
      <p:ext uri="{BB962C8B-B14F-4D97-AF65-F5344CB8AC3E}">
        <p14:creationId xmlns:p14="http://schemas.microsoft.com/office/powerpoint/2010/main" val="3012828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11</a:t>
            </a:fld>
            <a:endParaRPr lang="en-US"/>
          </a:p>
        </p:txBody>
      </p:sp>
    </p:spTree>
    <p:extLst>
      <p:ext uri="{BB962C8B-B14F-4D97-AF65-F5344CB8AC3E}">
        <p14:creationId xmlns:p14="http://schemas.microsoft.com/office/powerpoint/2010/main" val="4226109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12</a:t>
            </a:fld>
            <a:endParaRPr lang="en-US"/>
          </a:p>
        </p:txBody>
      </p:sp>
    </p:spTree>
    <p:extLst>
      <p:ext uri="{BB962C8B-B14F-4D97-AF65-F5344CB8AC3E}">
        <p14:creationId xmlns:p14="http://schemas.microsoft.com/office/powerpoint/2010/main" val="2942352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40BD1-10CA-4847-817B-875A63546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296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0E4B0FA-3627-4143-AE04-841ACB2F9236}" type="slidenum">
              <a:rPr lang="en-US" smtClean="0"/>
              <a:t>14</a:t>
            </a:fld>
            <a:endParaRPr lang="en-US"/>
          </a:p>
        </p:txBody>
      </p:sp>
    </p:spTree>
    <p:extLst>
      <p:ext uri="{BB962C8B-B14F-4D97-AF65-F5344CB8AC3E}">
        <p14:creationId xmlns:p14="http://schemas.microsoft.com/office/powerpoint/2010/main" val="3867144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0E4B0FA-3627-4143-AE04-841ACB2F9236}" type="slidenum">
              <a:rPr lang="en-US" smtClean="0"/>
              <a:t>15</a:t>
            </a:fld>
            <a:endParaRPr lang="en-US"/>
          </a:p>
        </p:txBody>
      </p:sp>
    </p:spTree>
    <p:extLst>
      <p:ext uri="{BB962C8B-B14F-4D97-AF65-F5344CB8AC3E}">
        <p14:creationId xmlns:p14="http://schemas.microsoft.com/office/powerpoint/2010/main" val="2520439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0E4B0FA-3627-4143-AE04-841ACB2F9236}" type="slidenum">
              <a:rPr lang="en-US" smtClean="0"/>
              <a:t>16</a:t>
            </a:fld>
            <a:endParaRPr lang="en-US"/>
          </a:p>
        </p:txBody>
      </p:sp>
    </p:spTree>
    <p:extLst>
      <p:ext uri="{BB962C8B-B14F-4D97-AF65-F5344CB8AC3E}">
        <p14:creationId xmlns:p14="http://schemas.microsoft.com/office/powerpoint/2010/main" val="2436072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C0E4B0FA-3627-4143-AE04-841ACB2F9236}" type="slidenum">
              <a:rPr lang="en-US" smtClean="0"/>
              <a:t>17</a:t>
            </a:fld>
            <a:endParaRPr lang="en-US"/>
          </a:p>
        </p:txBody>
      </p:sp>
    </p:spTree>
    <p:extLst>
      <p:ext uri="{BB962C8B-B14F-4D97-AF65-F5344CB8AC3E}">
        <p14:creationId xmlns:p14="http://schemas.microsoft.com/office/powerpoint/2010/main" val="4220807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0E4B0FA-3627-4143-AE04-841ACB2F9236}" type="slidenum">
              <a:rPr lang="en-US" smtClean="0"/>
              <a:t>18</a:t>
            </a:fld>
            <a:endParaRPr lang="en-US"/>
          </a:p>
        </p:txBody>
      </p:sp>
    </p:spTree>
    <p:extLst>
      <p:ext uri="{BB962C8B-B14F-4D97-AF65-F5344CB8AC3E}">
        <p14:creationId xmlns:p14="http://schemas.microsoft.com/office/powerpoint/2010/main" val="3762039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40BD1-10CA-4847-817B-875A63546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275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0E4B0FA-3627-4143-AE04-841ACB2F9236}" type="slidenum">
              <a:rPr lang="en-US" smtClean="0"/>
              <a:t>2</a:t>
            </a:fld>
            <a:endParaRPr lang="en-US"/>
          </a:p>
        </p:txBody>
      </p:sp>
    </p:spTree>
    <p:extLst>
      <p:ext uri="{BB962C8B-B14F-4D97-AF65-F5344CB8AC3E}">
        <p14:creationId xmlns:p14="http://schemas.microsoft.com/office/powerpoint/2010/main" val="382616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0E4B0FA-3627-4143-AE04-841ACB2F9236}" type="slidenum">
              <a:rPr lang="en-US" smtClean="0"/>
              <a:t>20</a:t>
            </a:fld>
            <a:endParaRPr lang="en-US"/>
          </a:p>
        </p:txBody>
      </p:sp>
    </p:spTree>
    <p:extLst>
      <p:ext uri="{BB962C8B-B14F-4D97-AF65-F5344CB8AC3E}">
        <p14:creationId xmlns:p14="http://schemas.microsoft.com/office/powerpoint/2010/main" val="386212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4B0FA-3627-4143-AE04-841ACB2F9236}" type="slidenum">
              <a:rPr lang="en-US" smtClean="0"/>
              <a:t>21</a:t>
            </a:fld>
            <a:endParaRPr lang="en-US"/>
          </a:p>
        </p:txBody>
      </p:sp>
    </p:spTree>
    <p:extLst>
      <p:ext uri="{BB962C8B-B14F-4D97-AF65-F5344CB8AC3E}">
        <p14:creationId xmlns:p14="http://schemas.microsoft.com/office/powerpoint/2010/main" val="2325191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40BD1-10CA-4847-817B-875A63546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975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10"/>
          </p:nvPr>
        </p:nvSpPr>
        <p:spPr/>
        <p:txBody>
          <a:bodyPr/>
          <a:lstStyle/>
          <a:p>
            <a:fld id="{C0E4B0FA-3627-4143-AE04-841ACB2F9236}" type="slidenum">
              <a:rPr lang="en-US" smtClean="0"/>
              <a:t>23</a:t>
            </a:fld>
            <a:endParaRPr lang="en-US"/>
          </a:p>
        </p:txBody>
      </p:sp>
    </p:spTree>
    <p:extLst>
      <p:ext uri="{BB962C8B-B14F-4D97-AF65-F5344CB8AC3E}">
        <p14:creationId xmlns:p14="http://schemas.microsoft.com/office/powerpoint/2010/main" val="1898869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dirty="0">
              <a:latin typeface="Arial" charset="0"/>
              <a:ea typeface="ＭＳ Ｐゴシック" charset="-128"/>
            </a:endParaRP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6BE9FFB-1453-0242-A27C-0040CFF3BBD1}" type="slidenum">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62716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a:p>
            <a:pPr lvl="1"/>
            <a:endParaRPr lang="en-US"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40BD1-10CA-4847-817B-875A63546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862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40BD1-10CA-4847-817B-875A63546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037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40BD1-10CA-4847-817B-875A63546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852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40BD1-10CA-4847-817B-875A63546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256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0E4B0FA-3627-4143-AE04-841ACB2F9236}" type="slidenum">
              <a:rPr lang="en-US" smtClean="0"/>
              <a:t>29</a:t>
            </a:fld>
            <a:endParaRPr lang="en-US"/>
          </a:p>
        </p:txBody>
      </p:sp>
    </p:spTree>
    <p:extLst>
      <p:ext uri="{BB962C8B-B14F-4D97-AF65-F5344CB8AC3E}">
        <p14:creationId xmlns:p14="http://schemas.microsoft.com/office/powerpoint/2010/main" val="1303285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b="1" i="0" baseline="0" dirty="0"/>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endParaRPr lang="en-US" b="1" i="1" baseline="0" dirty="0"/>
          </a:p>
          <a:p>
            <a:pPr marL="171450" lvl="0" indent="-171450">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693BE1D2-8B35-4D93-9B21-58A66522FD2C}" type="slidenum">
              <a:rPr lang="en-US" smtClean="0"/>
              <a:t>3</a:t>
            </a:fld>
            <a:endParaRPr lang="en-US"/>
          </a:p>
        </p:txBody>
      </p:sp>
      <p:sp>
        <p:nvSpPr>
          <p:cNvPr id="5" name="Date Placeholder 4"/>
          <p:cNvSpPr>
            <a:spLocks noGrp="1"/>
          </p:cNvSpPr>
          <p:nvPr>
            <p:ph type="dt" idx="11"/>
          </p:nvPr>
        </p:nvSpPr>
        <p:spPr/>
        <p:txBody>
          <a:bodyPr/>
          <a:lstStyle/>
          <a:p>
            <a:r>
              <a:rPr lang="en-US"/>
              <a:t>Summer Institute 2014</a:t>
            </a:r>
          </a:p>
        </p:txBody>
      </p:sp>
    </p:spTree>
    <p:extLst>
      <p:ext uri="{BB962C8B-B14F-4D97-AF65-F5344CB8AC3E}">
        <p14:creationId xmlns:p14="http://schemas.microsoft.com/office/powerpoint/2010/main" val="536629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0E4B0FA-3627-4143-AE04-841ACB2F9236}" type="slidenum">
              <a:rPr lang="en-US" smtClean="0"/>
              <a:t>30</a:t>
            </a:fld>
            <a:endParaRPr lang="en-US"/>
          </a:p>
        </p:txBody>
      </p:sp>
    </p:spTree>
    <p:extLst>
      <p:ext uri="{BB962C8B-B14F-4D97-AF65-F5344CB8AC3E}">
        <p14:creationId xmlns:p14="http://schemas.microsoft.com/office/powerpoint/2010/main" val="2837266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a:ln/>
        </p:spPr>
      </p:sp>
      <p:sp>
        <p:nvSpPr>
          <p:cNvPr id="1402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en-US" altLang="en-US" dirty="0">
              <a:latin typeface="Arial" charset="0"/>
              <a:ea typeface="ＭＳ Ｐゴシック" charset="-128"/>
            </a:endParaRPr>
          </a:p>
        </p:txBody>
      </p:sp>
      <p:sp>
        <p:nvSpPr>
          <p:cNvPr id="140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C385C1-6DD3-2F4E-9644-953CA26405F0}" type="slidenum">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937477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dirty="0">
              <a:latin typeface="Arial" charset="0"/>
              <a:ea typeface="ＭＳ Ｐゴシック" charset="-128"/>
            </a:endParaRP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6BE9FFB-1453-0242-A27C-0040CFF3BBD1}" type="slidenum">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623111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6"/>
          <p:cNvSpPr>
            <a:spLocks noGrp="1" noChangeArrowheads="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CBM and RTI, Lembke 2007</a:t>
            </a:r>
          </a:p>
        </p:txBody>
      </p:sp>
      <p:sp>
        <p:nvSpPr>
          <p:cNvPr id="120835"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1A4E8F-BE0C-420E-8AE5-23D22C5790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5716" name="Rectangle 2"/>
          <p:cNvSpPr>
            <a:spLocks noGrp="1" noRot="1" noChangeAspect="1" noChangeArrowheads="1" noTextEdit="1"/>
          </p:cNvSpPr>
          <p:nvPr>
            <p:ph type="sldImg"/>
          </p:nvPr>
        </p:nvSpPr>
        <p:spPr bwMode="auto">
          <a:xfrm>
            <a:off x="393700" y="692150"/>
            <a:ext cx="6070600"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7" name="Rectangle 3"/>
          <p:cNvSpPr>
            <a:spLocks noGrp="1" noChangeArrowheads="1"/>
          </p:cNvSpPr>
          <p:nvPr>
            <p:ph type="body" idx="1"/>
          </p:nvPr>
        </p:nvSpPr>
        <p:spPr bwMode="auto">
          <a:xfrm>
            <a:off x="900113" y="4343400"/>
            <a:ext cx="505777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Wingdings" panose="05000000000000000000" pitchFamily="2" charset="2"/>
              <a:buNone/>
            </a:pPr>
            <a:endParaRPr lang="en-US" altLang="en-US" dirty="0"/>
          </a:p>
        </p:txBody>
      </p:sp>
    </p:spTree>
    <p:extLst>
      <p:ext uri="{BB962C8B-B14F-4D97-AF65-F5344CB8AC3E}">
        <p14:creationId xmlns:p14="http://schemas.microsoft.com/office/powerpoint/2010/main" val="4110351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6"/>
          <p:cNvSpPr>
            <a:spLocks noGrp="1" noChangeArrowheads="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CBM and RTI, Lembke 2007</a:t>
            </a:r>
          </a:p>
        </p:txBody>
      </p:sp>
      <p:sp>
        <p:nvSpPr>
          <p:cNvPr id="120835"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1A4E8F-BE0C-420E-8AE5-23D22C57900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5716" name="Rectangle 2"/>
          <p:cNvSpPr>
            <a:spLocks noGrp="1" noRot="1" noChangeAspect="1" noChangeArrowheads="1" noTextEdit="1"/>
          </p:cNvSpPr>
          <p:nvPr>
            <p:ph type="sldImg"/>
          </p:nvPr>
        </p:nvSpPr>
        <p:spPr bwMode="auto">
          <a:xfrm>
            <a:off x="393700" y="692150"/>
            <a:ext cx="6070600"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7" name="Rectangle 3"/>
          <p:cNvSpPr>
            <a:spLocks noGrp="1" noChangeArrowheads="1"/>
          </p:cNvSpPr>
          <p:nvPr>
            <p:ph type="body" idx="1"/>
          </p:nvPr>
        </p:nvSpPr>
        <p:spPr bwMode="auto">
          <a:xfrm>
            <a:off x="900113" y="4343400"/>
            <a:ext cx="505777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Wingdings" panose="05000000000000000000" pitchFamily="2" charset="2"/>
              <a:buNone/>
            </a:pPr>
            <a:endParaRPr lang="en-US" altLang="en-US" dirty="0"/>
          </a:p>
        </p:txBody>
      </p:sp>
    </p:spTree>
    <p:extLst>
      <p:ext uri="{BB962C8B-B14F-4D97-AF65-F5344CB8AC3E}">
        <p14:creationId xmlns:p14="http://schemas.microsoft.com/office/powerpoint/2010/main" val="337972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40BD1-10CA-4847-817B-875A63546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3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36</a:t>
            </a:fld>
            <a:endParaRPr lang="en-US"/>
          </a:p>
        </p:txBody>
      </p:sp>
    </p:spTree>
    <p:extLst>
      <p:ext uri="{BB962C8B-B14F-4D97-AF65-F5344CB8AC3E}">
        <p14:creationId xmlns:p14="http://schemas.microsoft.com/office/powerpoint/2010/main" val="630974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40BD1-10CA-4847-817B-875A63546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760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0E4B0FA-3627-4143-AE04-841ACB2F9236}" type="slidenum">
              <a:rPr lang="en-US" smtClean="0"/>
              <a:t>38</a:t>
            </a:fld>
            <a:endParaRPr lang="en-US"/>
          </a:p>
        </p:txBody>
      </p:sp>
    </p:spTree>
    <p:extLst>
      <p:ext uri="{BB962C8B-B14F-4D97-AF65-F5344CB8AC3E}">
        <p14:creationId xmlns:p14="http://schemas.microsoft.com/office/powerpoint/2010/main" val="2510763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0E4B0FA-3627-4143-AE04-841ACB2F9236}" type="slidenum">
              <a:rPr lang="en-US" smtClean="0"/>
              <a:t>39</a:t>
            </a:fld>
            <a:endParaRPr lang="en-US"/>
          </a:p>
        </p:txBody>
      </p:sp>
    </p:spTree>
    <p:extLst>
      <p:ext uri="{BB962C8B-B14F-4D97-AF65-F5344CB8AC3E}">
        <p14:creationId xmlns:p14="http://schemas.microsoft.com/office/powerpoint/2010/main" val="2923158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4B0FA-3627-4143-AE04-841ACB2F9236}" type="slidenum">
              <a:rPr lang="en-US" smtClean="0"/>
              <a:t>4</a:t>
            </a:fld>
            <a:endParaRPr lang="en-US"/>
          </a:p>
        </p:txBody>
      </p:sp>
    </p:spTree>
    <p:extLst>
      <p:ext uri="{BB962C8B-B14F-4D97-AF65-F5344CB8AC3E}">
        <p14:creationId xmlns:p14="http://schemas.microsoft.com/office/powerpoint/2010/main" val="4009463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40BD1-10CA-4847-817B-875A63546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4737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41</a:t>
            </a:fld>
            <a:endParaRPr lang="en-US"/>
          </a:p>
        </p:txBody>
      </p:sp>
    </p:spTree>
    <p:extLst>
      <p:ext uri="{BB962C8B-B14F-4D97-AF65-F5344CB8AC3E}">
        <p14:creationId xmlns:p14="http://schemas.microsoft.com/office/powerpoint/2010/main" val="832613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840BD1-10CA-4847-817B-875A635463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0033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10"/>
          </p:nvPr>
        </p:nvSpPr>
        <p:spPr/>
        <p:txBody>
          <a:bodyPr/>
          <a:lstStyle/>
          <a:p>
            <a:fld id="{C0E4B0FA-3627-4143-AE04-841ACB2F9236}" type="slidenum">
              <a:rPr lang="en-US" smtClean="0"/>
              <a:t>43</a:t>
            </a:fld>
            <a:endParaRPr lang="en-US"/>
          </a:p>
        </p:txBody>
      </p:sp>
    </p:spTree>
    <p:extLst>
      <p:ext uri="{BB962C8B-B14F-4D97-AF65-F5344CB8AC3E}">
        <p14:creationId xmlns:p14="http://schemas.microsoft.com/office/powerpoint/2010/main" val="42752017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10"/>
          </p:nvPr>
        </p:nvSpPr>
        <p:spPr/>
        <p:txBody>
          <a:bodyPr/>
          <a:lstStyle/>
          <a:p>
            <a:fld id="{C0E4B0FA-3627-4143-AE04-841ACB2F9236}" type="slidenum">
              <a:rPr lang="en-US" smtClean="0"/>
              <a:t>44</a:t>
            </a:fld>
            <a:endParaRPr lang="en-US"/>
          </a:p>
        </p:txBody>
      </p:sp>
    </p:spTree>
    <p:extLst>
      <p:ext uri="{BB962C8B-B14F-4D97-AF65-F5344CB8AC3E}">
        <p14:creationId xmlns:p14="http://schemas.microsoft.com/office/powerpoint/2010/main" val="24658122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10"/>
          </p:nvPr>
        </p:nvSpPr>
        <p:spPr/>
        <p:txBody>
          <a:bodyPr/>
          <a:lstStyle/>
          <a:p>
            <a:fld id="{C0E4B0FA-3627-4143-AE04-841ACB2F9236}" type="slidenum">
              <a:rPr lang="en-US" smtClean="0"/>
              <a:t>45</a:t>
            </a:fld>
            <a:endParaRPr lang="en-US"/>
          </a:p>
        </p:txBody>
      </p:sp>
    </p:spTree>
    <p:extLst>
      <p:ext uri="{BB962C8B-B14F-4D97-AF65-F5344CB8AC3E}">
        <p14:creationId xmlns:p14="http://schemas.microsoft.com/office/powerpoint/2010/main" val="1262931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cs typeface="Calibri"/>
            </a:endParaRPr>
          </a:p>
          <a:p>
            <a:pPr lvl="1"/>
            <a:endParaRPr lang="en-US" dirty="0">
              <a:cs typeface="Calibri"/>
            </a:endParaRPr>
          </a:p>
        </p:txBody>
      </p:sp>
      <p:sp>
        <p:nvSpPr>
          <p:cNvPr id="4" name="Slide Number Placeholder 3"/>
          <p:cNvSpPr>
            <a:spLocks noGrp="1"/>
          </p:cNvSpPr>
          <p:nvPr>
            <p:ph type="sldNum" sz="quarter" idx="10"/>
          </p:nvPr>
        </p:nvSpPr>
        <p:spPr/>
        <p:txBody>
          <a:bodyPr/>
          <a:lstStyle/>
          <a:p>
            <a:fld id="{C0E4B0FA-3627-4143-AE04-841ACB2F9236}" type="slidenum">
              <a:rPr lang="en-US" smtClean="0"/>
              <a:t>46</a:t>
            </a:fld>
            <a:endParaRPr lang="en-US"/>
          </a:p>
        </p:txBody>
      </p:sp>
    </p:spTree>
    <p:extLst>
      <p:ext uri="{BB962C8B-B14F-4D97-AF65-F5344CB8AC3E}">
        <p14:creationId xmlns:p14="http://schemas.microsoft.com/office/powerpoint/2010/main" val="37272696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10"/>
          </p:nvPr>
        </p:nvSpPr>
        <p:spPr/>
        <p:txBody>
          <a:bodyPr/>
          <a:lstStyle/>
          <a:p>
            <a:fld id="{C0E4B0FA-3627-4143-AE04-841ACB2F9236}" type="slidenum">
              <a:rPr lang="en-US" smtClean="0"/>
              <a:t>47</a:t>
            </a:fld>
            <a:endParaRPr lang="en-US"/>
          </a:p>
        </p:txBody>
      </p:sp>
    </p:spTree>
    <p:extLst>
      <p:ext uri="{BB962C8B-B14F-4D97-AF65-F5344CB8AC3E}">
        <p14:creationId xmlns:p14="http://schemas.microsoft.com/office/powerpoint/2010/main" val="4042339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48</a:t>
            </a:fld>
            <a:endParaRPr lang="en-US"/>
          </a:p>
        </p:txBody>
      </p:sp>
    </p:spTree>
    <p:extLst>
      <p:ext uri="{BB962C8B-B14F-4D97-AF65-F5344CB8AC3E}">
        <p14:creationId xmlns:p14="http://schemas.microsoft.com/office/powerpoint/2010/main" val="35758773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49</a:t>
            </a:fld>
            <a:endParaRPr lang="en-US"/>
          </a:p>
        </p:txBody>
      </p:sp>
    </p:spTree>
    <p:extLst>
      <p:ext uri="{BB962C8B-B14F-4D97-AF65-F5344CB8AC3E}">
        <p14:creationId xmlns:p14="http://schemas.microsoft.com/office/powerpoint/2010/main" val="2320655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C0E4B0FA-3627-4143-AE04-841ACB2F9236}" type="slidenum">
              <a:rPr lang="en-US" smtClean="0"/>
              <a:t>5</a:t>
            </a:fld>
            <a:endParaRPr lang="en-US"/>
          </a:p>
        </p:txBody>
      </p:sp>
    </p:spTree>
    <p:extLst>
      <p:ext uri="{BB962C8B-B14F-4D97-AF65-F5344CB8AC3E}">
        <p14:creationId xmlns:p14="http://schemas.microsoft.com/office/powerpoint/2010/main" val="8996957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840BD1-10CA-4847-817B-875A63546394}" type="slidenum">
              <a:rPr lang="en-US" smtClean="0"/>
              <a:t>50</a:t>
            </a:fld>
            <a:endParaRPr lang="en-US"/>
          </a:p>
        </p:txBody>
      </p:sp>
    </p:spTree>
    <p:extLst>
      <p:ext uri="{BB962C8B-B14F-4D97-AF65-F5344CB8AC3E}">
        <p14:creationId xmlns:p14="http://schemas.microsoft.com/office/powerpoint/2010/main" val="21565419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52</a:t>
            </a:fld>
            <a:endParaRPr lang="en-US"/>
          </a:p>
        </p:txBody>
      </p:sp>
    </p:spTree>
    <p:extLst>
      <p:ext uri="{BB962C8B-B14F-4D97-AF65-F5344CB8AC3E}">
        <p14:creationId xmlns:p14="http://schemas.microsoft.com/office/powerpoint/2010/main" val="153578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0E4B0FA-3627-4143-AE04-841ACB2F9236}" type="slidenum">
              <a:rPr lang="en-US" smtClean="0"/>
              <a:t>6</a:t>
            </a:fld>
            <a:endParaRPr lang="en-US"/>
          </a:p>
        </p:txBody>
      </p:sp>
    </p:spTree>
    <p:extLst>
      <p:ext uri="{BB962C8B-B14F-4D97-AF65-F5344CB8AC3E}">
        <p14:creationId xmlns:p14="http://schemas.microsoft.com/office/powerpoint/2010/main" val="3221376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840BD1-10CA-4847-817B-875A63546394}" type="slidenum">
              <a:rPr lang="en-US" smtClean="0"/>
              <a:t>7</a:t>
            </a:fld>
            <a:endParaRPr lang="en-US"/>
          </a:p>
        </p:txBody>
      </p:sp>
    </p:spTree>
    <p:extLst>
      <p:ext uri="{BB962C8B-B14F-4D97-AF65-F5344CB8AC3E}">
        <p14:creationId xmlns:p14="http://schemas.microsoft.com/office/powerpoint/2010/main" val="3551726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57840BD1-10CA-4847-817B-875A63546394}" type="slidenum">
              <a:rPr lang="en-US" smtClean="0"/>
              <a:t>8</a:t>
            </a:fld>
            <a:endParaRPr lang="en-US"/>
          </a:p>
        </p:txBody>
      </p:sp>
    </p:spTree>
    <p:extLst>
      <p:ext uri="{BB962C8B-B14F-4D97-AF65-F5344CB8AC3E}">
        <p14:creationId xmlns:p14="http://schemas.microsoft.com/office/powerpoint/2010/main" val="3912710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3BE1D2-8B35-4D93-9B21-58A66522FD2C}" type="slidenum">
              <a:rPr lang="en-US" smtClean="0"/>
              <a:t>9</a:t>
            </a:fld>
            <a:endParaRPr lang="en-US"/>
          </a:p>
        </p:txBody>
      </p:sp>
    </p:spTree>
    <p:extLst>
      <p:ext uri="{BB962C8B-B14F-4D97-AF65-F5344CB8AC3E}">
        <p14:creationId xmlns:p14="http://schemas.microsoft.com/office/powerpoint/2010/main" val="1718569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6CF3-C582-1D4E-90FC-2763060F95E5}"/>
              </a:ext>
            </a:extLst>
          </p:cNvPr>
          <p:cNvSpPr>
            <a:spLocks noGrp="1"/>
          </p:cNvSpPr>
          <p:nvPr>
            <p:ph type="ctrTitle"/>
          </p:nvPr>
        </p:nvSpPr>
        <p:spPr>
          <a:xfrm>
            <a:off x="1625707" y="478370"/>
            <a:ext cx="9144000" cy="2387600"/>
          </a:xfrm>
        </p:spPr>
        <p:txBody>
          <a:bodyPr anchor="b"/>
          <a:lstStyle>
            <a:lvl1pPr algn="ctr">
              <a:defRPr sz="6000" b="1" i="0">
                <a:latin typeface="Yuanti TC" panose="02010600040101010101" pitchFamily="2" charset="-120"/>
                <a:ea typeface="Yuanti TC" panose="02010600040101010101" pitchFamily="2" charset="-120"/>
              </a:defRPr>
            </a:lvl1pPr>
          </a:lstStyle>
          <a:p>
            <a:r>
              <a:rPr lang="en-US" dirty="0"/>
              <a:t>Click to edit Master title style</a:t>
            </a:r>
          </a:p>
        </p:txBody>
      </p:sp>
      <p:sp>
        <p:nvSpPr>
          <p:cNvPr id="3" name="Subtitle 2">
            <a:extLst>
              <a:ext uri="{FF2B5EF4-FFF2-40B4-BE49-F238E27FC236}">
                <a16:creationId xmlns:a16="http://schemas.microsoft.com/office/drawing/2014/main" id="{325CB1A7-EB51-A748-B141-40A367D853B4}"/>
              </a:ext>
            </a:extLst>
          </p:cNvPr>
          <p:cNvSpPr>
            <a:spLocks noGrp="1"/>
          </p:cNvSpPr>
          <p:nvPr>
            <p:ph type="subTitle" idx="1"/>
          </p:nvPr>
        </p:nvSpPr>
        <p:spPr>
          <a:xfrm>
            <a:off x="1625707" y="3099047"/>
            <a:ext cx="9144000" cy="1655762"/>
          </a:xfrm>
        </p:spPr>
        <p:txBody>
          <a:bodyPr/>
          <a:lstStyle>
            <a:lvl1pPr marL="0" indent="0" algn="ctr">
              <a:buNone/>
              <a:defRPr sz="2400">
                <a:latin typeface="Yuanti SC" panose="02010600040101010101" pitchFamily="2" charset="-122"/>
                <a:ea typeface="Yuanti SC" panose="0201060004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77D0605-6D53-C345-8AB5-BAFEBDF78A35}"/>
              </a:ext>
            </a:extLst>
          </p:cNvPr>
          <p:cNvSpPr>
            <a:spLocks noGrp="1"/>
          </p:cNvSpPr>
          <p:nvPr>
            <p:ph type="dt" sz="half" idx="10"/>
          </p:nvPr>
        </p:nvSpPr>
        <p:spPr/>
        <p:txBody>
          <a:bodyPr/>
          <a:lstStyle/>
          <a:p>
            <a:fld id="{BCF0DC52-85C1-744E-8100-6C4196F978CE}" type="datetimeFigureOut">
              <a:rPr lang="en-US" smtClean="0"/>
              <a:t>10/22/2020</a:t>
            </a:fld>
            <a:endParaRPr lang="en-US"/>
          </a:p>
        </p:txBody>
      </p:sp>
      <p:sp>
        <p:nvSpPr>
          <p:cNvPr id="5" name="Footer Placeholder 4">
            <a:extLst>
              <a:ext uri="{FF2B5EF4-FFF2-40B4-BE49-F238E27FC236}">
                <a16:creationId xmlns:a16="http://schemas.microsoft.com/office/drawing/2014/main" id="{FBC32344-B203-BF4A-914B-751D07CFF0EB}"/>
              </a:ext>
            </a:extLst>
          </p:cNvPr>
          <p:cNvSpPr>
            <a:spLocks noGrp="1"/>
          </p:cNvSpPr>
          <p:nvPr>
            <p:ph type="ftr" sz="quarter" idx="11"/>
          </p:nvPr>
        </p:nvSpPr>
        <p:spPr>
          <a:xfrm>
            <a:off x="3860800" y="5648185"/>
            <a:ext cx="4114800" cy="365125"/>
          </a:xfrm>
        </p:spPr>
        <p:txBody>
          <a:bodyPr/>
          <a:lstStyle/>
          <a:p>
            <a:endParaRPr lang="en-US"/>
          </a:p>
        </p:txBody>
      </p:sp>
      <p:sp>
        <p:nvSpPr>
          <p:cNvPr id="6" name="Slide Number Placeholder 5">
            <a:extLst>
              <a:ext uri="{FF2B5EF4-FFF2-40B4-BE49-F238E27FC236}">
                <a16:creationId xmlns:a16="http://schemas.microsoft.com/office/drawing/2014/main" id="{4005E522-A7DA-B146-8AC5-C95CEA41374A}"/>
              </a:ext>
            </a:extLst>
          </p:cNvPr>
          <p:cNvSpPr>
            <a:spLocks noGrp="1"/>
          </p:cNvSpPr>
          <p:nvPr>
            <p:ph type="sldNum" sz="quarter" idx="12"/>
          </p:nvPr>
        </p:nvSpPr>
        <p:spPr/>
        <p:txBody>
          <a:bodyPr/>
          <a:lstStyle/>
          <a:p>
            <a:fld id="{7B73BF43-1CC2-4744-B037-EF692814EE35}" type="slidenum">
              <a:rPr lang="en-US" smtClean="0"/>
              <a:t>‹#›</a:t>
            </a:fld>
            <a:endParaRPr lang="en-US"/>
          </a:p>
        </p:txBody>
      </p:sp>
      <p:sp>
        <p:nvSpPr>
          <p:cNvPr id="21" name="Rectangle 20">
            <a:extLst>
              <a:ext uri="{FF2B5EF4-FFF2-40B4-BE49-F238E27FC236}">
                <a16:creationId xmlns:a16="http://schemas.microsoft.com/office/drawing/2014/main" id="{1A473D26-4640-C64B-87EE-1F535FF3A9CD}"/>
              </a:ext>
            </a:extLst>
          </p:cNvPr>
          <p:cNvSpPr/>
          <p:nvPr userDrawn="1"/>
        </p:nvSpPr>
        <p:spPr>
          <a:xfrm>
            <a:off x="-152400" y="4081956"/>
            <a:ext cx="12458700" cy="2794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0" name="Group 39">
            <a:extLst>
              <a:ext uri="{FF2B5EF4-FFF2-40B4-BE49-F238E27FC236}">
                <a16:creationId xmlns:a16="http://schemas.microsoft.com/office/drawing/2014/main" id="{2BB8BADD-00FA-BA4A-AC47-25EDE81BB343}"/>
              </a:ext>
            </a:extLst>
          </p:cNvPr>
          <p:cNvGrpSpPr/>
          <p:nvPr userDrawn="1"/>
        </p:nvGrpSpPr>
        <p:grpSpPr>
          <a:xfrm>
            <a:off x="1987550" y="4322168"/>
            <a:ext cx="7861300" cy="2336662"/>
            <a:chOff x="2165350" y="4233234"/>
            <a:chExt cx="7861300" cy="2336662"/>
          </a:xfrm>
        </p:grpSpPr>
        <p:grpSp>
          <p:nvGrpSpPr>
            <p:cNvPr id="37" name="Group 36">
              <a:extLst>
                <a:ext uri="{FF2B5EF4-FFF2-40B4-BE49-F238E27FC236}">
                  <a16:creationId xmlns:a16="http://schemas.microsoft.com/office/drawing/2014/main" id="{4F369FDC-610C-FA4F-A19C-076D36F939F7}"/>
                </a:ext>
              </a:extLst>
            </p:cNvPr>
            <p:cNvGrpSpPr/>
            <p:nvPr userDrawn="1"/>
          </p:nvGrpSpPr>
          <p:grpSpPr>
            <a:xfrm>
              <a:off x="2165350" y="4233234"/>
              <a:ext cx="7861300" cy="2233281"/>
              <a:chOff x="2343150" y="4619656"/>
              <a:chExt cx="7861300" cy="2233281"/>
            </a:xfrm>
          </p:grpSpPr>
          <p:cxnSp>
            <p:nvCxnSpPr>
              <p:cNvPr id="10" name="Straight Arrow Connector 9">
                <a:extLst>
                  <a:ext uri="{FF2B5EF4-FFF2-40B4-BE49-F238E27FC236}">
                    <a16:creationId xmlns:a16="http://schemas.microsoft.com/office/drawing/2014/main" id="{4BCE6807-2AE0-5C49-BDF2-786143C79C1F}"/>
                  </a:ext>
                </a:extLst>
              </p:cNvPr>
              <p:cNvCxnSpPr>
                <a:cxnSpLocks/>
              </p:cNvCxnSpPr>
              <p:nvPr userDrawn="1"/>
            </p:nvCxnSpPr>
            <p:spPr>
              <a:xfrm>
                <a:off x="2343150" y="6852937"/>
                <a:ext cx="2789181" cy="0"/>
              </a:xfrm>
              <a:prstGeom prst="straightConnector1">
                <a:avLst/>
              </a:prstGeom>
              <a:ln w="114300" cap="rnd">
                <a:solidFill>
                  <a:srgbClr val="FF0000"/>
                </a:solidFill>
                <a:round/>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9A2D008-6130-EC4A-AFC6-2F96C89A1978}"/>
                  </a:ext>
                </a:extLst>
              </p:cNvPr>
              <p:cNvCxnSpPr>
                <a:cxnSpLocks/>
              </p:cNvCxnSpPr>
              <p:nvPr userDrawn="1"/>
            </p:nvCxnSpPr>
            <p:spPr>
              <a:xfrm flipV="1">
                <a:off x="5146158" y="6412141"/>
                <a:ext cx="0" cy="423898"/>
              </a:xfrm>
              <a:prstGeom prst="line">
                <a:avLst/>
              </a:prstGeom>
              <a:ln w="1143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DC1AB3A-13E1-3748-8A43-1FCCCC12404F}"/>
                  </a:ext>
                </a:extLst>
              </p:cNvPr>
              <p:cNvCxnSpPr>
                <a:cxnSpLocks/>
              </p:cNvCxnSpPr>
              <p:nvPr userDrawn="1"/>
            </p:nvCxnSpPr>
            <p:spPr>
              <a:xfrm flipV="1">
                <a:off x="5146158" y="6405356"/>
                <a:ext cx="555851" cy="2"/>
              </a:xfrm>
              <a:prstGeom prst="line">
                <a:avLst/>
              </a:prstGeom>
              <a:ln w="1143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A2F611-9CBB-3140-858C-47FA96E372BC}"/>
                  </a:ext>
                </a:extLst>
              </p:cNvPr>
              <p:cNvCxnSpPr>
                <a:cxnSpLocks/>
              </p:cNvCxnSpPr>
              <p:nvPr userDrawn="1"/>
            </p:nvCxnSpPr>
            <p:spPr>
              <a:xfrm flipV="1">
                <a:off x="7415272" y="4619656"/>
                <a:ext cx="2789178" cy="2"/>
              </a:xfrm>
              <a:prstGeom prst="line">
                <a:avLst/>
              </a:prstGeom>
              <a:ln w="114300" cap="rnd">
                <a:solidFill>
                  <a:schemeClr val="accent4"/>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36BAF02-CFD8-1A42-92AC-00326843641E}"/>
                  </a:ext>
                </a:extLst>
              </p:cNvPr>
              <p:cNvCxnSpPr>
                <a:cxnSpLocks/>
              </p:cNvCxnSpPr>
              <p:nvPr userDrawn="1"/>
            </p:nvCxnSpPr>
            <p:spPr>
              <a:xfrm flipV="1">
                <a:off x="5705705" y="5974672"/>
                <a:ext cx="0" cy="423898"/>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A4EAE2-CB92-114F-BF3E-89EE8F4D22FE}"/>
                  </a:ext>
                </a:extLst>
              </p:cNvPr>
              <p:cNvCxnSpPr>
                <a:cxnSpLocks/>
              </p:cNvCxnSpPr>
              <p:nvPr userDrawn="1"/>
            </p:nvCxnSpPr>
            <p:spPr>
              <a:xfrm flipV="1">
                <a:off x="5705705" y="5967886"/>
                <a:ext cx="555851" cy="2"/>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32DA1D-9E82-6F43-8DE0-F76EE0DCB91D}"/>
                  </a:ext>
                </a:extLst>
              </p:cNvPr>
              <p:cNvCxnSpPr>
                <a:cxnSpLocks/>
              </p:cNvCxnSpPr>
              <p:nvPr userDrawn="1"/>
            </p:nvCxnSpPr>
            <p:spPr>
              <a:xfrm flipV="1">
                <a:off x="6275382" y="5525853"/>
                <a:ext cx="0" cy="423898"/>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2B9995E-A61E-9C45-8DB2-4AC8069EA495}"/>
                  </a:ext>
                </a:extLst>
              </p:cNvPr>
              <p:cNvCxnSpPr>
                <a:cxnSpLocks/>
              </p:cNvCxnSpPr>
              <p:nvPr userDrawn="1"/>
            </p:nvCxnSpPr>
            <p:spPr>
              <a:xfrm flipV="1">
                <a:off x="6275382" y="5519067"/>
                <a:ext cx="555851" cy="2"/>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288EA4-535F-9344-9422-9DD756ACA2EF}"/>
                  </a:ext>
                </a:extLst>
              </p:cNvPr>
              <p:cNvCxnSpPr>
                <a:cxnSpLocks/>
              </p:cNvCxnSpPr>
              <p:nvPr userDrawn="1"/>
            </p:nvCxnSpPr>
            <p:spPr>
              <a:xfrm flipV="1">
                <a:off x="6839728" y="5077036"/>
                <a:ext cx="0" cy="423898"/>
              </a:xfrm>
              <a:prstGeom prst="line">
                <a:avLst/>
              </a:prstGeom>
              <a:ln w="1143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1222DF-B506-E941-B7F3-A7260F4CB3EE}"/>
                  </a:ext>
                </a:extLst>
              </p:cNvPr>
              <p:cNvCxnSpPr>
                <a:cxnSpLocks/>
              </p:cNvCxnSpPr>
              <p:nvPr userDrawn="1"/>
            </p:nvCxnSpPr>
            <p:spPr>
              <a:xfrm flipV="1">
                <a:off x="6839728" y="5070251"/>
                <a:ext cx="555851" cy="2"/>
              </a:xfrm>
              <a:prstGeom prst="line">
                <a:avLst/>
              </a:prstGeom>
              <a:ln w="1143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623C69-85F6-7642-A235-B04DE431991F}"/>
                  </a:ext>
                </a:extLst>
              </p:cNvPr>
              <p:cNvCxnSpPr>
                <a:cxnSpLocks/>
              </p:cNvCxnSpPr>
              <p:nvPr userDrawn="1"/>
            </p:nvCxnSpPr>
            <p:spPr>
              <a:xfrm flipV="1">
                <a:off x="7400998" y="4640586"/>
                <a:ext cx="0" cy="423898"/>
              </a:xfrm>
              <a:prstGeom prst="line">
                <a:avLst/>
              </a:prstGeom>
              <a:ln w="1143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97ED595E-F9F4-844F-8D4A-A5DF544B68BB}"/>
                </a:ext>
              </a:extLst>
            </p:cNvPr>
            <p:cNvSpPr txBox="1"/>
            <p:nvPr userDrawn="1"/>
          </p:nvSpPr>
          <p:spPr>
            <a:xfrm>
              <a:off x="4985762" y="6015898"/>
              <a:ext cx="2048959"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S</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upporting</a:t>
              </a:r>
            </a:p>
          </p:txBody>
        </p:sp>
        <p:sp>
          <p:nvSpPr>
            <p:cNvPr id="27" name="TextBox 26">
              <a:extLst>
                <a:ext uri="{FF2B5EF4-FFF2-40B4-BE49-F238E27FC236}">
                  <a16:creationId xmlns:a16="http://schemas.microsoft.com/office/drawing/2014/main" id="{C8C8C259-6C26-1F4D-ACEA-B00DFCE5424A}"/>
                </a:ext>
              </a:extLst>
            </p:cNvPr>
            <p:cNvSpPr txBox="1"/>
            <p:nvPr userDrawn="1"/>
          </p:nvSpPr>
          <p:spPr>
            <a:xfrm>
              <a:off x="5526538" y="5570113"/>
              <a:ext cx="2177199"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T</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eaching of</a:t>
              </a:r>
            </a:p>
          </p:txBody>
        </p:sp>
        <p:sp>
          <p:nvSpPr>
            <p:cNvPr id="28" name="TextBox 27">
              <a:extLst>
                <a:ext uri="{FF2B5EF4-FFF2-40B4-BE49-F238E27FC236}">
                  <a16:creationId xmlns:a16="http://schemas.microsoft.com/office/drawing/2014/main" id="{8D1434CD-4A21-DE4C-92D1-290E42004CC2}"/>
                </a:ext>
              </a:extLst>
            </p:cNvPr>
            <p:cNvSpPr txBox="1"/>
            <p:nvPr userDrawn="1"/>
          </p:nvSpPr>
          <p:spPr>
            <a:xfrm>
              <a:off x="6096000" y="5139653"/>
              <a:ext cx="1588897"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A</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lgebra:</a:t>
              </a:r>
            </a:p>
          </p:txBody>
        </p:sp>
        <p:sp>
          <p:nvSpPr>
            <p:cNvPr id="29" name="TextBox 28">
              <a:extLst>
                <a:ext uri="{FF2B5EF4-FFF2-40B4-BE49-F238E27FC236}">
                  <a16:creationId xmlns:a16="http://schemas.microsoft.com/office/drawing/2014/main" id="{F83D899E-2BB5-7C49-A6FC-1CF28425D78D}"/>
                </a:ext>
              </a:extLst>
            </p:cNvPr>
            <p:cNvSpPr txBox="1"/>
            <p:nvPr userDrawn="1"/>
          </p:nvSpPr>
          <p:spPr>
            <a:xfrm>
              <a:off x="6713172" y="4713154"/>
              <a:ext cx="1790875"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I</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ndividual</a:t>
              </a:r>
            </a:p>
          </p:txBody>
        </p:sp>
        <p:sp>
          <p:nvSpPr>
            <p:cNvPr id="30" name="TextBox 29">
              <a:extLst>
                <a:ext uri="{FF2B5EF4-FFF2-40B4-BE49-F238E27FC236}">
                  <a16:creationId xmlns:a16="http://schemas.microsoft.com/office/drawing/2014/main" id="{D5402249-20C4-E04C-912B-42A7501F4FCD}"/>
                </a:ext>
              </a:extLst>
            </p:cNvPr>
            <p:cNvSpPr txBox="1"/>
            <p:nvPr userDrawn="1"/>
          </p:nvSpPr>
          <p:spPr>
            <a:xfrm>
              <a:off x="7237472" y="4236007"/>
              <a:ext cx="1858201" cy="553998"/>
            </a:xfrm>
            <a:prstGeom prst="rect">
              <a:avLst/>
            </a:prstGeom>
            <a:noFill/>
          </p:spPr>
          <p:txBody>
            <a:bodyPr wrap="none" rtlCol="0">
              <a:spAutoFit/>
            </a:bodyPr>
            <a:lstStyle/>
            <a:p>
              <a:r>
                <a:rPr lang="en-US" sz="3000" b="1">
                  <a:solidFill>
                    <a:srgbClr val="002060"/>
                  </a:solidFill>
                  <a:latin typeface="Yuanti SC" panose="02010600040101010101" pitchFamily="2" charset="-122"/>
                  <a:ea typeface="Yuanti SC" panose="02010600040101010101" pitchFamily="2" charset="-122"/>
                  <a:cs typeface="Geeza Pro" panose="02000400000000000000" pitchFamily="2" charset="-78"/>
                </a:rPr>
                <a:t>R</a:t>
              </a:r>
              <a:r>
                <a:rPr lang="en-US" sz="3000">
                  <a:solidFill>
                    <a:srgbClr val="002060"/>
                  </a:solidFill>
                  <a:latin typeface="Yuanti SC" panose="02010600040101010101" pitchFamily="2" charset="-122"/>
                  <a:ea typeface="Yuanti SC" panose="02010600040101010101" pitchFamily="2" charset="-122"/>
                  <a:cs typeface="Geeza Pro" panose="02000400000000000000" pitchFamily="2" charset="-78"/>
                </a:rPr>
                <a:t>eadiness</a:t>
              </a:r>
            </a:p>
          </p:txBody>
        </p:sp>
      </p:grpSp>
    </p:spTree>
    <p:extLst>
      <p:ext uri="{BB962C8B-B14F-4D97-AF65-F5344CB8AC3E}">
        <p14:creationId xmlns:p14="http://schemas.microsoft.com/office/powerpoint/2010/main" val="2465858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6CA123-166D-4F48-90F9-DED5D0DCEF0E}"/>
              </a:ext>
            </a:extLst>
          </p:cNvPr>
          <p:cNvSpPr>
            <a:spLocks noGrp="1"/>
          </p:cNvSpPr>
          <p:nvPr>
            <p:ph type="dt" sz="half" idx="10"/>
          </p:nvPr>
        </p:nvSpPr>
        <p:spPr/>
        <p:txBody>
          <a:bodyPr/>
          <a:lstStyle/>
          <a:p>
            <a:fld id="{BCF0DC52-85C1-744E-8100-6C4196F978CE}" type="datetimeFigureOut">
              <a:rPr lang="en-US" smtClean="0"/>
              <a:t>10/22/2020</a:t>
            </a:fld>
            <a:endParaRPr lang="en-US"/>
          </a:p>
        </p:txBody>
      </p:sp>
      <p:sp>
        <p:nvSpPr>
          <p:cNvPr id="5" name="Footer Placeholder 4">
            <a:extLst>
              <a:ext uri="{FF2B5EF4-FFF2-40B4-BE49-F238E27FC236}">
                <a16:creationId xmlns:a16="http://schemas.microsoft.com/office/drawing/2014/main" id="{7DF4E508-E997-684B-8343-140D6F0B7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AAABD-E73F-AB49-ADEF-22259530A0AF}"/>
              </a:ext>
            </a:extLst>
          </p:cNvPr>
          <p:cNvSpPr>
            <a:spLocks noGrp="1"/>
          </p:cNvSpPr>
          <p:nvPr>
            <p:ph type="sldNum" sz="quarter" idx="12"/>
          </p:nvPr>
        </p:nvSpPr>
        <p:spPr/>
        <p:txBody>
          <a:bodyPr/>
          <a:lstStyle/>
          <a:p>
            <a:fld id="{7B73BF43-1CC2-4744-B037-EF692814EE35}" type="slidenum">
              <a:rPr lang="en-US" smtClean="0"/>
              <a:t>‹#›</a:t>
            </a:fld>
            <a:endParaRPr lang="en-US"/>
          </a:p>
        </p:txBody>
      </p:sp>
      <p:pic>
        <p:nvPicPr>
          <p:cNvPr id="8" name="Picture 7">
            <a:extLst>
              <a:ext uri="{FF2B5EF4-FFF2-40B4-BE49-F238E27FC236}">
                <a16:creationId xmlns:a16="http://schemas.microsoft.com/office/drawing/2014/main" id="{51B62409-9919-4A47-BB16-17208613417E}"/>
              </a:ext>
            </a:extLst>
          </p:cNvPr>
          <p:cNvPicPr>
            <a:picLocks noChangeAspect="1"/>
          </p:cNvPicPr>
          <p:nvPr userDrawn="1"/>
        </p:nvPicPr>
        <p:blipFill>
          <a:blip r:embed="rId2"/>
          <a:stretch>
            <a:fillRect/>
          </a:stretch>
        </p:blipFill>
        <p:spPr>
          <a:xfrm>
            <a:off x="535669" y="636450"/>
            <a:ext cx="2955324" cy="1855944"/>
          </a:xfrm>
          <a:prstGeom prst="rect">
            <a:avLst/>
          </a:prstGeom>
        </p:spPr>
      </p:pic>
      <p:sp>
        <p:nvSpPr>
          <p:cNvPr id="9" name="TextBox 8">
            <a:extLst>
              <a:ext uri="{FF2B5EF4-FFF2-40B4-BE49-F238E27FC236}">
                <a16:creationId xmlns:a16="http://schemas.microsoft.com/office/drawing/2014/main" id="{42B75FA4-70CC-4D41-8916-52A85148663E}"/>
              </a:ext>
            </a:extLst>
          </p:cNvPr>
          <p:cNvSpPr txBox="1"/>
          <p:nvPr userDrawn="1"/>
        </p:nvSpPr>
        <p:spPr>
          <a:xfrm>
            <a:off x="535670" y="2492394"/>
            <a:ext cx="2955324" cy="1384995"/>
          </a:xfrm>
          <a:prstGeom prst="rect">
            <a:avLst/>
          </a:prstGeom>
          <a:noFill/>
        </p:spPr>
        <p:txBody>
          <a:bodyPr wrap="square" rtlCol="0">
            <a:spAutoFit/>
          </a:bodyPr>
          <a:lstStyle/>
          <a:p>
            <a:pPr algn="ctr"/>
            <a:r>
              <a:rPr lang="en-US" sz="1200" b="0" i="0" kern="1200">
                <a:solidFill>
                  <a:schemeClr val="bg1"/>
                </a:solidFill>
                <a:effectLst/>
                <a:latin typeface="+mn-lt"/>
                <a:ea typeface="+mn-ea"/>
                <a:cs typeface="+mn-cs"/>
              </a:rPr>
              <a:t>This project is supported by the U.S. Department of Education, Office of Special Education Programs (OSEP). Opinions expressed herein are those of the authors and do not necessarily represent the position of the U.S. Department of Education.</a:t>
            </a:r>
            <a:endParaRPr lang="en-US" sz="1200">
              <a:solidFill>
                <a:schemeClr val="bg1"/>
              </a:solidFill>
            </a:endParaRPr>
          </a:p>
        </p:txBody>
      </p:sp>
      <p:pic>
        <p:nvPicPr>
          <p:cNvPr id="10" name="Picture 9">
            <a:extLst>
              <a:ext uri="{FF2B5EF4-FFF2-40B4-BE49-F238E27FC236}">
                <a16:creationId xmlns:a16="http://schemas.microsoft.com/office/drawing/2014/main" id="{19B85AF8-0368-B64C-8BEC-8E840AC74A95}"/>
              </a:ext>
            </a:extLst>
          </p:cNvPr>
          <p:cNvPicPr>
            <a:picLocks noChangeAspect="1"/>
          </p:cNvPicPr>
          <p:nvPr userDrawn="1"/>
        </p:nvPicPr>
        <p:blipFill>
          <a:blip r:embed="rId3"/>
          <a:stretch>
            <a:fillRect/>
          </a:stretch>
        </p:blipFill>
        <p:spPr>
          <a:xfrm>
            <a:off x="7176185" y="635495"/>
            <a:ext cx="4435522" cy="914400"/>
          </a:xfrm>
          <a:prstGeom prst="rect">
            <a:avLst/>
          </a:prstGeom>
          <a:solidFill>
            <a:schemeClr val="bg1"/>
          </a:solidFill>
        </p:spPr>
      </p:pic>
      <p:pic>
        <p:nvPicPr>
          <p:cNvPr id="11" name="Picture 10">
            <a:extLst>
              <a:ext uri="{FF2B5EF4-FFF2-40B4-BE49-F238E27FC236}">
                <a16:creationId xmlns:a16="http://schemas.microsoft.com/office/drawing/2014/main" id="{E275CD4C-7BFC-2E49-A6BE-467F2C919D93}"/>
              </a:ext>
            </a:extLst>
          </p:cNvPr>
          <p:cNvPicPr>
            <a:picLocks noChangeAspect="1"/>
          </p:cNvPicPr>
          <p:nvPr userDrawn="1"/>
        </p:nvPicPr>
        <p:blipFill>
          <a:blip r:embed="rId4"/>
          <a:stretch>
            <a:fillRect/>
          </a:stretch>
        </p:blipFill>
        <p:spPr>
          <a:xfrm>
            <a:off x="5303002" y="1799088"/>
            <a:ext cx="6308705" cy="914400"/>
          </a:xfrm>
          <a:prstGeom prst="rect">
            <a:avLst/>
          </a:prstGeom>
          <a:solidFill>
            <a:schemeClr val="bg1"/>
          </a:solidFill>
        </p:spPr>
      </p:pic>
      <p:pic>
        <p:nvPicPr>
          <p:cNvPr id="12" name="Picture 11">
            <a:extLst>
              <a:ext uri="{FF2B5EF4-FFF2-40B4-BE49-F238E27FC236}">
                <a16:creationId xmlns:a16="http://schemas.microsoft.com/office/drawing/2014/main" id="{463A3227-359D-DE40-99CC-A6AF31325FF3}"/>
              </a:ext>
            </a:extLst>
          </p:cNvPr>
          <p:cNvPicPr>
            <a:picLocks noChangeAspect="1"/>
          </p:cNvPicPr>
          <p:nvPr userDrawn="1"/>
        </p:nvPicPr>
        <p:blipFill>
          <a:blip r:embed="rId5"/>
          <a:stretch>
            <a:fillRect/>
          </a:stretch>
        </p:blipFill>
        <p:spPr>
          <a:xfrm>
            <a:off x="7026455" y="2962681"/>
            <a:ext cx="4585252" cy="914400"/>
          </a:xfrm>
          <a:prstGeom prst="rect">
            <a:avLst/>
          </a:prstGeom>
          <a:solidFill>
            <a:schemeClr val="bg1"/>
          </a:solidFill>
        </p:spPr>
      </p:pic>
      <p:pic>
        <p:nvPicPr>
          <p:cNvPr id="13" name="Picture 12">
            <a:extLst>
              <a:ext uri="{FF2B5EF4-FFF2-40B4-BE49-F238E27FC236}">
                <a16:creationId xmlns:a16="http://schemas.microsoft.com/office/drawing/2014/main" id="{4C2294B9-98D2-A940-8195-032E4B84D416}"/>
              </a:ext>
            </a:extLst>
          </p:cNvPr>
          <p:cNvPicPr>
            <a:picLocks noChangeAspect="1"/>
          </p:cNvPicPr>
          <p:nvPr userDrawn="1"/>
        </p:nvPicPr>
        <p:blipFill>
          <a:blip r:embed="rId6"/>
          <a:stretch>
            <a:fillRect/>
          </a:stretch>
        </p:blipFill>
        <p:spPr>
          <a:xfrm>
            <a:off x="5155035" y="2962681"/>
            <a:ext cx="1718541" cy="914708"/>
          </a:xfrm>
          <a:prstGeom prst="rect">
            <a:avLst/>
          </a:prstGeom>
        </p:spPr>
      </p:pic>
      <p:sp>
        <p:nvSpPr>
          <p:cNvPr id="2" name="Rectangle 1">
            <a:extLst>
              <a:ext uri="{FF2B5EF4-FFF2-40B4-BE49-F238E27FC236}">
                <a16:creationId xmlns:a16="http://schemas.microsoft.com/office/drawing/2014/main" id="{05E3B46C-46F7-F240-9B33-FD3534C21FC4}"/>
              </a:ext>
            </a:extLst>
          </p:cNvPr>
          <p:cNvSpPr/>
          <p:nvPr userDrawn="1"/>
        </p:nvSpPr>
        <p:spPr>
          <a:xfrm>
            <a:off x="4322597" y="5894003"/>
            <a:ext cx="3546805" cy="830997"/>
          </a:xfrm>
          <a:prstGeom prst="rect">
            <a:avLst/>
          </a:prstGeom>
        </p:spPr>
        <p:txBody>
          <a:bodyPr wrap="none">
            <a:spAutoFit/>
          </a:bodyPr>
          <a:lstStyle/>
          <a:p>
            <a:pPr algn="ctr"/>
            <a:r>
              <a:rPr lang="en-US" sz="2400" dirty="0">
                <a:solidFill>
                  <a:schemeClr val="bg1"/>
                </a:solidFill>
              </a:rPr>
              <a:t>blog.smu.edu/projectstair/</a:t>
            </a:r>
          </a:p>
          <a:p>
            <a:pPr algn="ctr"/>
            <a:r>
              <a:rPr lang="en-US" sz="2400" dirty="0">
                <a:solidFill>
                  <a:schemeClr val="bg1"/>
                </a:solidFill>
              </a:rPr>
              <a:t>@ProjectSTAIR</a:t>
            </a:r>
          </a:p>
        </p:txBody>
      </p:sp>
    </p:spTree>
    <p:extLst>
      <p:ext uri="{BB962C8B-B14F-4D97-AF65-F5344CB8AC3E}">
        <p14:creationId xmlns:p14="http://schemas.microsoft.com/office/powerpoint/2010/main" val="8922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600201"/>
            <a:ext cx="5384800" cy="4525963"/>
          </a:xfrm>
        </p:spPr>
        <p:txBody>
          <a:bodyPr rtlCol="0">
            <a:normAutofit/>
          </a:bodyPr>
          <a:lstStyle/>
          <a:p>
            <a:pPr lvl="0"/>
            <a:endParaRPr lang="en-US" noProof="0"/>
          </a:p>
        </p:txBody>
      </p:sp>
      <p:sp>
        <p:nvSpPr>
          <p:cNvPr id="5" name="Date Placeholder 4"/>
          <p:cNvSpPr>
            <a:spLocks noGrp="1"/>
          </p:cNvSpPr>
          <p:nvPr>
            <p:ph type="dt" sz="half" idx="10"/>
          </p:nvPr>
        </p:nvSpPr>
        <p:spPr>
          <a:xfrm>
            <a:off x="609600" y="6245225"/>
            <a:ext cx="2844800" cy="476250"/>
          </a:xfrm>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33977A1E-E916-4C5D-9071-B7DE3D37AF88}" type="slidenum">
              <a:rPr lang="en-US" altLang="en-US"/>
              <a:pPr/>
              <a:t>‹#›</a:t>
            </a:fld>
            <a:endParaRPr lang="en-US" altLang="en-US"/>
          </a:p>
        </p:txBody>
      </p:sp>
    </p:spTree>
    <p:extLst>
      <p:ext uri="{BB962C8B-B14F-4D97-AF65-F5344CB8AC3E}">
        <p14:creationId xmlns:p14="http://schemas.microsoft.com/office/powerpoint/2010/main" val="1474037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648C-CC27-5146-A523-A00590F75462}"/>
              </a:ext>
            </a:extLst>
          </p:cNvPr>
          <p:cNvSpPr>
            <a:spLocks noGrp="1"/>
          </p:cNvSpPr>
          <p:nvPr>
            <p:ph type="title"/>
          </p:nvPr>
        </p:nvSpPr>
        <p:spPr/>
        <p:txBody>
          <a:bodyPr/>
          <a:lstStyle>
            <a:lvl1pPr>
              <a:defRPr b="1" i="0">
                <a:latin typeface="Yuanti SC" panose="02010600040101010101" pitchFamily="2" charset="-122"/>
                <a:ea typeface="Yuanti SC" panose="02010600040101010101" pitchFamily="2" charset="-122"/>
              </a:defRPr>
            </a:lvl1pPr>
          </a:lstStyle>
          <a:p>
            <a:r>
              <a:rPr lang="en-US" dirty="0"/>
              <a:t>Click to edit Master title style</a:t>
            </a:r>
          </a:p>
        </p:txBody>
      </p:sp>
      <p:sp>
        <p:nvSpPr>
          <p:cNvPr id="3" name="Content Placeholder 2">
            <a:extLst>
              <a:ext uri="{FF2B5EF4-FFF2-40B4-BE49-F238E27FC236}">
                <a16:creationId xmlns:a16="http://schemas.microsoft.com/office/drawing/2014/main" id="{C856E30A-8423-664E-BC37-5EC9357A0725}"/>
              </a:ext>
            </a:extLst>
          </p:cNvPr>
          <p:cNvSpPr>
            <a:spLocks noGrp="1"/>
          </p:cNvSpPr>
          <p:nvPr>
            <p:ph idx="1"/>
          </p:nvPr>
        </p:nvSpPr>
        <p:spPr/>
        <p:txBody>
          <a:bodyPr/>
          <a:lstStyle>
            <a:lvl1pPr>
              <a:defRPr>
                <a:latin typeface="+mn-lt"/>
                <a:ea typeface="Yuanti SC" panose="02010600040101010101" pitchFamily="2" charset="-122"/>
                <a:cs typeface="Helvetica Neue" panose="02000503000000020004" pitchFamily="2" charset="0"/>
              </a:defRPr>
            </a:lvl1pPr>
            <a:lvl2pPr>
              <a:defRPr>
                <a:latin typeface="+mn-lt"/>
                <a:ea typeface="Yuanti SC" panose="02010600040101010101" pitchFamily="2" charset="-122"/>
                <a:cs typeface="Helvetica Neue" panose="02000503000000020004" pitchFamily="2" charset="0"/>
              </a:defRPr>
            </a:lvl2pPr>
            <a:lvl3pPr>
              <a:defRPr>
                <a:latin typeface="+mn-lt"/>
                <a:ea typeface="Yuanti SC" panose="02010600040101010101" pitchFamily="2" charset="-122"/>
                <a:cs typeface="Helvetica Neue" panose="02000503000000020004" pitchFamily="2" charset="0"/>
              </a:defRPr>
            </a:lvl3pPr>
            <a:lvl4pPr>
              <a:defRPr>
                <a:latin typeface="+mn-lt"/>
                <a:ea typeface="Yuanti SC" panose="02010600040101010101" pitchFamily="2" charset="-122"/>
                <a:cs typeface="Helvetica Neue" panose="02000503000000020004" pitchFamily="2" charset="0"/>
              </a:defRPr>
            </a:lvl4pPr>
            <a:lvl5pPr>
              <a:defRPr>
                <a:latin typeface="+mn-lt"/>
                <a:ea typeface="Yuanti SC" panose="02010600040101010101" pitchFamily="2" charset="-122"/>
                <a:cs typeface="Helvetica Neue" panose="02000503000000020004"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E207415-ABD2-3248-9FB4-51D1E9D6999C}"/>
              </a:ext>
            </a:extLst>
          </p:cNvPr>
          <p:cNvSpPr>
            <a:spLocks noGrp="1"/>
          </p:cNvSpPr>
          <p:nvPr>
            <p:ph type="dt" sz="half" idx="10"/>
          </p:nvPr>
        </p:nvSpPr>
        <p:spPr/>
        <p:txBody>
          <a:bodyPr/>
          <a:lstStyle/>
          <a:p>
            <a:fld id="{BCF0DC52-85C1-744E-8100-6C4196F978CE}" type="datetimeFigureOut">
              <a:rPr lang="en-US" smtClean="0"/>
              <a:t>10/22/2020</a:t>
            </a:fld>
            <a:endParaRPr lang="en-US"/>
          </a:p>
        </p:txBody>
      </p:sp>
      <p:sp>
        <p:nvSpPr>
          <p:cNvPr id="5" name="Footer Placeholder 4">
            <a:extLst>
              <a:ext uri="{FF2B5EF4-FFF2-40B4-BE49-F238E27FC236}">
                <a16:creationId xmlns:a16="http://schemas.microsoft.com/office/drawing/2014/main" id="{40926674-D948-A642-B9CB-D852880EB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E6EBF4-D1B4-1E48-ACF5-627454A88B54}"/>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925092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BDE4D-14BA-6D4E-9F99-F6A6BFBCA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B14052-AF9D-DE4F-A593-133ECA5DBF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7A8346-DED5-614B-B67C-67C28CE57B67}"/>
              </a:ext>
            </a:extLst>
          </p:cNvPr>
          <p:cNvSpPr>
            <a:spLocks noGrp="1"/>
          </p:cNvSpPr>
          <p:nvPr>
            <p:ph type="dt" sz="half" idx="10"/>
          </p:nvPr>
        </p:nvSpPr>
        <p:spPr/>
        <p:txBody>
          <a:bodyPr/>
          <a:lstStyle/>
          <a:p>
            <a:fld id="{BCF0DC52-85C1-744E-8100-6C4196F978CE}" type="datetimeFigureOut">
              <a:rPr lang="en-US" smtClean="0"/>
              <a:t>10/22/2020</a:t>
            </a:fld>
            <a:endParaRPr lang="en-US"/>
          </a:p>
        </p:txBody>
      </p:sp>
      <p:sp>
        <p:nvSpPr>
          <p:cNvPr id="5" name="Footer Placeholder 4">
            <a:extLst>
              <a:ext uri="{FF2B5EF4-FFF2-40B4-BE49-F238E27FC236}">
                <a16:creationId xmlns:a16="http://schemas.microsoft.com/office/drawing/2014/main" id="{5DACE164-22BB-9E47-BD1E-3AA0A4602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A692D-5079-7741-88EC-77CAB21C831E}"/>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2654937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7A62F-3FB0-6D41-BFE2-6943109689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C537F-80F3-8449-AE8E-6DA5581BF534}"/>
              </a:ext>
            </a:extLst>
          </p:cNvPr>
          <p:cNvSpPr>
            <a:spLocks noGrp="1"/>
          </p:cNvSpPr>
          <p:nvPr>
            <p:ph sz="half" idx="1"/>
          </p:nvPr>
        </p:nvSpPr>
        <p:spPr>
          <a:xfrm>
            <a:off x="838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50E5DD3-1E2E-A846-927C-C89593AD31A4}"/>
              </a:ext>
            </a:extLst>
          </p:cNvPr>
          <p:cNvSpPr>
            <a:spLocks noGrp="1"/>
          </p:cNvSpPr>
          <p:nvPr>
            <p:ph sz="half" idx="2"/>
          </p:nvPr>
        </p:nvSpPr>
        <p:spPr>
          <a:xfrm>
            <a:off x="6172200" y="1825625"/>
            <a:ext cx="5181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52876008-B814-AC4A-81DD-776DA537AE06}"/>
              </a:ext>
            </a:extLst>
          </p:cNvPr>
          <p:cNvSpPr>
            <a:spLocks noGrp="1"/>
          </p:cNvSpPr>
          <p:nvPr>
            <p:ph type="dt" sz="half" idx="10"/>
          </p:nvPr>
        </p:nvSpPr>
        <p:spPr/>
        <p:txBody>
          <a:bodyPr/>
          <a:lstStyle/>
          <a:p>
            <a:fld id="{BCF0DC52-85C1-744E-8100-6C4196F978CE}" type="datetimeFigureOut">
              <a:rPr lang="en-US" smtClean="0"/>
              <a:t>10/22/2020</a:t>
            </a:fld>
            <a:endParaRPr lang="en-US"/>
          </a:p>
        </p:txBody>
      </p:sp>
      <p:sp>
        <p:nvSpPr>
          <p:cNvPr id="6" name="Footer Placeholder 5">
            <a:extLst>
              <a:ext uri="{FF2B5EF4-FFF2-40B4-BE49-F238E27FC236}">
                <a16:creationId xmlns:a16="http://schemas.microsoft.com/office/drawing/2014/main" id="{45A38AA6-6B83-FC41-99E9-A388C86243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59A376-F3F0-1841-9747-012984B9BC18}"/>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2111399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597A6-0FD0-7A4A-BD2D-7E0E953C14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E6F3C1-D204-3148-8830-FD02D3966183}"/>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77AAE7C-B2B1-6C43-884D-9EE31A0E3B04}"/>
              </a:ext>
            </a:extLst>
          </p:cNvPr>
          <p:cNvSpPr>
            <a:spLocks noGrp="1"/>
          </p:cNvSpPr>
          <p:nvPr>
            <p:ph sz="half" idx="2"/>
          </p:nvPr>
        </p:nvSpPr>
        <p:spPr>
          <a:xfrm>
            <a:off x="839788" y="2505075"/>
            <a:ext cx="5157787"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E752541-02C9-1B4D-9053-6ED7C69147F1}"/>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CB4DADF-40F2-F345-A58C-5CEB8205ECCB}"/>
              </a:ext>
            </a:extLst>
          </p:cNvPr>
          <p:cNvSpPr>
            <a:spLocks noGrp="1"/>
          </p:cNvSpPr>
          <p:nvPr>
            <p:ph sz="quarter" idx="4"/>
          </p:nvPr>
        </p:nvSpPr>
        <p:spPr>
          <a:xfrm>
            <a:off x="6172200" y="2505075"/>
            <a:ext cx="5183188"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1D704901-63B6-0541-BE1E-292409653778}"/>
              </a:ext>
            </a:extLst>
          </p:cNvPr>
          <p:cNvSpPr>
            <a:spLocks noGrp="1"/>
          </p:cNvSpPr>
          <p:nvPr>
            <p:ph type="dt" sz="half" idx="10"/>
          </p:nvPr>
        </p:nvSpPr>
        <p:spPr/>
        <p:txBody>
          <a:bodyPr/>
          <a:lstStyle/>
          <a:p>
            <a:fld id="{BCF0DC52-85C1-744E-8100-6C4196F978CE}" type="datetimeFigureOut">
              <a:rPr lang="en-US" smtClean="0"/>
              <a:t>10/22/2020</a:t>
            </a:fld>
            <a:endParaRPr lang="en-US"/>
          </a:p>
        </p:txBody>
      </p:sp>
      <p:sp>
        <p:nvSpPr>
          <p:cNvPr id="8" name="Footer Placeholder 7">
            <a:extLst>
              <a:ext uri="{FF2B5EF4-FFF2-40B4-BE49-F238E27FC236}">
                <a16:creationId xmlns:a16="http://schemas.microsoft.com/office/drawing/2014/main" id="{77B994A5-306D-F142-A083-3C3A27519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8DB240-BB38-3046-9F6D-888808EBCA71}"/>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661303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46F45-4AFE-0B46-B96F-EBDD741387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E38B54-752E-7C46-9920-5FA26185CF2B}"/>
              </a:ext>
            </a:extLst>
          </p:cNvPr>
          <p:cNvSpPr>
            <a:spLocks noGrp="1"/>
          </p:cNvSpPr>
          <p:nvPr>
            <p:ph type="dt" sz="half" idx="10"/>
          </p:nvPr>
        </p:nvSpPr>
        <p:spPr/>
        <p:txBody>
          <a:bodyPr/>
          <a:lstStyle/>
          <a:p>
            <a:fld id="{BCF0DC52-85C1-744E-8100-6C4196F978CE}" type="datetimeFigureOut">
              <a:rPr lang="en-US" smtClean="0"/>
              <a:t>10/22/2020</a:t>
            </a:fld>
            <a:endParaRPr lang="en-US"/>
          </a:p>
        </p:txBody>
      </p:sp>
      <p:sp>
        <p:nvSpPr>
          <p:cNvPr id="4" name="Footer Placeholder 3">
            <a:extLst>
              <a:ext uri="{FF2B5EF4-FFF2-40B4-BE49-F238E27FC236}">
                <a16:creationId xmlns:a16="http://schemas.microsoft.com/office/drawing/2014/main" id="{C21C9DFE-29A0-674E-9ADA-3E087126E8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301BDC-4A4A-B441-B8B0-12864D9FAA2D}"/>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3055805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F1B021-2BA8-F545-BEAA-5C0C17792982}"/>
              </a:ext>
            </a:extLst>
          </p:cNvPr>
          <p:cNvSpPr>
            <a:spLocks noGrp="1"/>
          </p:cNvSpPr>
          <p:nvPr>
            <p:ph type="dt" sz="half" idx="10"/>
          </p:nvPr>
        </p:nvSpPr>
        <p:spPr/>
        <p:txBody>
          <a:bodyPr/>
          <a:lstStyle/>
          <a:p>
            <a:fld id="{BCF0DC52-85C1-744E-8100-6C4196F978CE}" type="datetimeFigureOut">
              <a:rPr lang="en-US" smtClean="0"/>
              <a:t>10/22/2020</a:t>
            </a:fld>
            <a:endParaRPr lang="en-US"/>
          </a:p>
        </p:txBody>
      </p:sp>
      <p:sp>
        <p:nvSpPr>
          <p:cNvPr id="3" name="Footer Placeholder 2">
            <a:extLst>
              <a:ext uri="{FF2B5EF4-FFF2-40B4-BE49-F238E27FC236}">
                <a16:creationId xmlns:a16="http://schemas.microsoft.com/office/drawing/2014/main" id="{FCB36C96-D561-4942-8D18-494CC7E292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23E5BA-EB38-314C-8AF3-AC9E325328F7}"/>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2729546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29DC-FEA5-AA4C-9C30-B8CD6F3F64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1D5FD7-326C-334E-BEA8-081A2290155E}"/>
              </a:ext>
            </a:extLst>
          </p:cNvPr>
          <p:cNvSpPr>
            <a:spLocks noGrp="1"/>
          </p:cNvSpPr>
          <p:nvPr>
            <p:ph idx="1"/>
          </p:nvPr>
        </p:nvSpPr>
        <p:spPr>
          <a:xfrm>
            <a:off x="5183188" y="987425"/>
            <a:ext cx="6172200" cy="4873625"/>
          </a:xfrm>
        </p:spPr>
        <p:txBody>
          <a:bodyPr/>
          <a:lstStyle>
            <a:lvl1pPr>
              <a:defRPr sz="3200">
                <a:latin typeface="+mn-lt"/>
              </a:defRPr>
            </a:lvl1pPr>
            <a:lvl2pPr>
              <a:defRPr sz="3200">
                <a:latin typeface="+mn-lt"/>
              </a:defRPr>
            </a:lvl2pPr>
            <a:lvl3pPr>
              <a:defRPr sz="3200">
                <a:latin typeface="+mn-lt"/>
              </a:defRPr>
            </a:lvl3pPr>
            <a:lvl4pPr>
              <a:defRPr sz="3200">
                <a:latin typeface="+mn-lt"/>
              </a:defRPr>
            </a:lvl4pPr>
            <a:lvl5pPr>
              <a:defRPr sz="3200">
                <a:latin typeface="+mn-lt"/>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680817D-3C77-5C48-8560-82D67C7183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729AF36-9590-CC44-8A4B-1A4168CA5F45}"/>
              </a:ext>
            </a:extLst>
          </p:cNvPr>
          <p:cNvSpPr>
            <a:spLocks noGrp="1"/>
          </p:cNvSpPr>
          <p:nvPr>
            <p:ph type="dt" sz="half" idx="10"/>
          </p:nvPr>
        </p:nvSpPr>
        <p:spPr/>
        <p:txBody>
          <a:bodyPr/>
          <a:lstStyle/>
          <a:p>
            <a:fld id="{BCF0DC52-85C1-744E-8100-6C4196F978CE}" type="datetimeFigureOut">
              <a:rPr lang="en-US" smtClean="0"/>
              <a:t>10/22/2020</a:t>
            </a:fld>
            <a:endParaRPr lang="en-US"/>
          </a:p>
        </p:txBody>
      </p:sp>
      <p:sp>
        <p:nvSpPr>
          <p:cNvPr id="6" name="Footer Placeholder 5">
            <a:extLst>
              <a:ext uri="{FF2B5EF4-FFF2-40B4-BE49-F238E27FC236}">
                <a16:creationId xmlns:a16="http://schemas.microsoft.com/office/drawing/2014/main" id="{9F094EAA-98CA-A04C-AFBC-1F08CFC59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2B9376-6B9D-7345-85A8-ECCA86E86A55}"/>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1409200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FF81-D556-EF47-8417-101C2377D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196458-D34F-744C-AD26-CF7B5878B4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47A799-E7DB-E044-A83E-0B7869B8F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E82B48-9C3E-4343-B7E4-3489243BD05F}"/>
              </a:ext>
            </a:extLst>
          </p:cNvPr>
          <p:cNvSpPr>
            <a:spLocks noGrp="1"/>
          </p:cNvSpPr>
          <p:nvPr>
            <p:ph type="dt" sz="half" idx="10"/>
          </p:nvPr>
        </p:nvSpPr>
        <p:spPr/>
        <p:txBody>
          <a:bodyPr/>
          <a:lstStyle/>
          <a:p>
            <a:fld id="{BCF0DC52-85C1-744E-8100-6C4196F978CE}" type="datetimeFigureOut">
              <a:rPr lang="en-US" smtClean="0"/>
              <a:t>10/22/2020</a:t>
            </a:fld>
            <a:endParaRPr lang="en-US"/>
          </a:p>
        </p:txBody>
      </p:sp>
      <p:sp>
        <p:nvSpPr>
          <p:cNvPr id="6" name="Footer Placeholder 5">
            <a:extLst>
              <a:ext uri="{FF2B5EF4-FFF2-40B4-BE49-F238E27FC236}">
                <a16:creationId xmlns:a16="http://schemas.microsoft.com/office/drawing/2014/main" id="{BC4AA57E-DB4D-7842-9CD1-5E477A5CAD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1B4559-C8A3-AE40-9790-E794C1A07D48}"/>
              </a:ext>
            </a:extLst>
          </p:cNvPr>
          <p:cNvSpPr>
            <a:spLocks noGrp="1"/>
          </p:cNvSpPr>
          <p:nvPr>
            <p:ph type="sldNum" sz="quarter" idx="12"/>
          </p:nvPr>
        </p:nvSpPr>
        <p:spPr/>
        <p:txBody>
          <a:bodyPr/>
          <a:lstStyle/>
          <a:p>
            <a:fld id="{7B73BF43-1CC2-4744-B037-EF692814EE35}" type="slidenum">
              <a:rPr lang="en-US" smtClean="0"/>
              <a:t>‹#›</a:t>
            </a:fld>
            <a:endParaRPr lang="en-US"/>
          </a:p>
        </p:txBody>
      </p:sp>
    </p:spTree>
    <p:extLst>
      <p:ext uri="{BB962C8B-B14F-4D97-AF65-F5344CB8AC3E}">
        <p14:creationId xmlns:p14="http://schemas.microsoft.com/office/powerpoint/2010/main" val="2763945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1019D0-40C0-994F-A9E5-7A5817837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62D943A-8DE4-FC4C-8FB4-B8E704FC945C}"/>
              </a:ext>
            </a:extLst>
          </p:cNvPr>
          <p:cNvSpPr>
            <a:spLocks noGrp="1"/>
          </p:cNvSpPr>
          <p:nvPr>
            <p:ph type="dt" sz="half" idx="2"/>
          </p:nvPr>
        </p:nvSpPr>
        <p:spPr>
          <a:xfrm>
            <a:off x="838200" y="603460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0DC52-85C1-744E-8100-6C4196F978CE}" type="datetimeFigureOut">
              <a:rPr lang="en-US" smtClean="0"/>
              <a:t>10/22/2020</a:t>
            </a:fld>
            <a:endParaRPr lang="en-US"/>
          </a:p>
        </p:txBody>
      </p:sp>
      <p:sp>
        <p:nvSpPr>
          <p:cNvPr id="5" name="Footer Placeholder 4">
            <a:extLst>
              <a:ext uri="{FF2B5EF4-FFF2-40B4-BE49-F238E27FC236}">
                <a16:creationId xmlns:a16="http://schemas.microsoft.com/office/drawing/2014/main" id="{C043AB1D-0C20-9F42-8706-B048DD275EA2}"/>
              </a:ext>
            </a:extLst>
          </p:cNvPr>
          <p:cNvSpPr>
            <a:spLocks noGrp="1"/>
          </p:cNvSpPr>
          <p:nvPr>
            <p:ph type="ftr" sz="quarter" idx="3"/>
          </p:nvPr>
        </p:nvSpPr>
        <p:spPr>
          <a:xfrm>
            <a:off x="4038600" y="603460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4EA7A7-F9D7-584D-8664-DBD0F313AD41}"/>
              </a:ext>
            </a:extLst>
          </p:cNvPr>
          <p:cNvSpPr>
            <a:spLocks noGrp="1"/>
          </p:cNvSpPr>
          <p:nvPr>
            <p:ph type="sldNum" sz="quarter" idx="4"/>
          </p:nvPr>
        </p:nvSpPr>
        <p:spPr>
          <a:xfrm>
            <a:off x="8610600" y="603460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73BF43-1CC2-4744-B037-EF692814EE35}" type="slidenum">
              <a:rPr lang="en-US" smtClean="0"/>
              <a:t>‹#›</a:t>
            </a:fld>
            <a:endParaRPr lang="en-US"/>
          </a:p>
        </p:txBody>
      </p:sp>
      <p:sp>
        <p:nvSpPr>
          <p:cNvPr id="2" name="Title Placeholder 1">
            <a:extLst>
              <a:ext uri="{FF2B5EF4-FFF2-40B4-BE49-F238E27FC236}">
                <a16:creationId xmlns:a16="http://schemas.microsoft.com/office/drawing/2014/main" id="{CADA7905-5E0D-C34D-A6CA-BAB0DF78238F}"/>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cxnSp>
        <p:nvCxnSpPr>
          <p:cNvPr id="11" name="Straight Arrow Connector 10">
            <a:extLst>
              <a:ext uri="{FF2B5EF4-FFF2-40B4-BE49-F238E27FC236}">
                <a16:creationId xmlns:a16="http://schemas.microsoft.com/office/drawing/2014/main" id="{4278D98E-9BF2-D34A-82FA-60A489A06595}"/>
              </a:ext>
            </a:extLst>
          </p:cNvPr>
          <p:cNvCxnSpPr>
            <a:cxnSpLocks/>
          </p:cNvCxnSpPr>
          <p:nvPr userDrawn="1"/>
        </p:nvCxnSpPr>
        <p:spPr>
          <a:xfrm>
            <a:off x="9457767" y="6672192"/>
            <a:ext cx="917666" cy="0"/>
          </a:xfrm>
          <a:prstGeom prst="straightConnector1">
            <a:avLst/>
          </a:prstGeom>
          <a:ln w="50800" cap="rnd">
            <a:solidFill>
              <a:srgbClr val="FF0000"/>
            </a:solidFill>
            <a:round/>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44FD7D-3158-C641-AB67-90E189ED4A97}"/>
              </a:ext>
            </a:extLst>
          </p:cNvPr>
          <p:cNvCxnSpPr>
            <a:cxnSpLocks/>
          </p:cNvCxnSpPr>
          <p:nvPr userDrawn="1"/>
        </p:nvCxnSpPr>
        <p:spPr>
          <a:xfrm flipV="1">
            <a:off x="10379982" y="6518630"/>
            <a:ext cx="0" cy="147675"/>
          </a:xfrm>
          <a:prstGeom prst="line">
            <a:avLst/>
          </a:prstGeom>
          <a:ln w="508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D52CB9-45BB-8D4A-9682-38643C4AAF2A}"/>
              </a:ext>
            </a:extLst>
          </p:cNvPr>
          <p:cNvCxnSpPr>
            <a:cxnSpLocks/>
          </p:cNvCxnSpPr>
          <p:nvPr userDrawn="1"/>
        </p:nvCxnSpPr>
        <p:spPr>
          <a:xfrm flipV="1">
            <a:off x="10379982" y="6516266"/>
            <a:ext cx="182880" cy="1"/>
          </a:xfrm>
          <a:prstGeom prst="line">
            <a:avLst/>
          </a:prstGeom>
          <a:ln w="50800" cap="rnd">
            <a:solidFill>
              <a:srgbClr val="FF0000"/>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1F4FD4F-2576-FD40-955E-0ADD3BD1637B}"/>
              </a:ext>
            </a:extLst>
          </p:cNvPr>
          <p:cNvCxnSpPr>
            <a:cxnSpLocks/>
          </p:cNvCxnSpPr>
          <p:nvPr userDrawn="1"/>
        </p:nvCxnSpPr>
        <p:spPr>
          <a:xfrm flipV="1">
            <a:off x="11126541" y="5894173"/>
            <a:ext cx="917665" cy="1"/>
          </a:xfrm>
          <a:prstGeom prst="line">
            <a:avLst/>
          </a:prstGeom>
          <a:ln w="50800" cap="rnd">
            <a:solidFill>
              <a:schemeClr val="accent4"/>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834B46C-EAF9-7545-A752-E470272F6B61}"/>
              </a:ext>
            </a:extLst>
          </p:cNvPr>
          <p:cNvCxnSpPr>
            <a:cxnSpLocks/>
          </p:cNvCxnSpPr>
          <p:nvPr userDrawn="1"/>
        </p:nvCxnSpPr>
        <p:spPr>
          <a:xfrm flipV="1">
            <a:off x="10564078" y="6366226"/>
            <a:ext cx="0" cy="147675"/>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413EE11-10C1-234F-93AA-C0F7858B1143}"/>
              </a:ext>
            </a:extLst>
          </p:cNvPr>
          <p:cNvCxnSpPr>
            <a:cxnSpLocks/>
          </p:cNvCxnSpPr>
          <p:nvPr userDrawn="1"/>
        </p:nvCxnSpPr>
        <p:spPr>
          <a:xfrm flipV="1">
            <a:off x="10564078" y="6363863"/>
            <a:ext cx="182880" cy="1"/>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4E24E9A-B4C7-7B4C-AB43-085E3F071C57}"/>
              </a:ext>
            </a:extLst>
          </p:cNvPr>
          <p:cNvCxnSpPr>
            <a:cxnSpLocks/>
          </p:cNvCxnSpPr>
          <p:nvPr userDrawn="1"/>
        </p:nvCxnSpPr>
        <p:spPr>
          <a:xfrm flipV="1">
            <a:off x="10751507" y="6209869"/>
            <a:ext cx="0" cy="147675"/>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191A108-9380-7F4C-BECA-F464AD14D0DF}"/>
              </a:ext>
            </a:extLst>
          </p:cNvPr>
          <p:cNvCxnSpPr>
            <a:cxnSpLocks/>
          </p:cNvCxnSpPr>
          <p:nvPr userDrawn="1"/>
        </p:nvCxnSpPr>
        <p:spPr>
          <a:xfrm flipV="1">
            <a:off x="10751507" y="6207505"/>
            <a:ext cx="182880" cy="1"/>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9F9230-9964-874F-ACDD-8B3B3582F407}"/>
              </a:ext>
            </a:extLst>
          </p:cNvPr>
          <p:cNvCxnSpPr>
            <a:cxnSpLocks/>
          </p:cNvCxnSpPr>
          <p:nvPr userDrawn="1"/>
        </p:nvCxnSpPr>
        <p:spPr>
          <a:xfrm flipV="1">
            <a:off x="10937182" y="6053513"/>
            <a:ext cx="0" cy="147675"/>
          </a:xfrm>
          <a:prstGeom prst="line">
            <a:avLst/>
          </a:prstGeom>
          <a:ln w="50800" cap="rnd">
            <a:solidFill>
              <a:schemeClr val="accent2"/>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988844E-3827-6A45-8914-5F2AA52F9E5A}"/>
              </a:ext>
            </a:extLst>
          </p:cNvPr>
          <p:cNvCxnSpPr>
            <a:cxnSpLocks/>
          </p:cNvCxnSpPr>
          <p:nvPr userDrawn="1"/>
        </p:nvCxnSpPr>
        <p:spPr>
          <a:xfrm flipV="1">
            <a:off x="10937182" y="6051149"/>
            <a:ext cx="182880" cy="1"/>
          </a:xfrm>
          <a:prstGeom prst="line">
            <a:avLst/>
          </a:prstGeom>
          <a:ln w="508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F6829FD-D891-3F43-8D34-AF087935BB44}"/>
              </a:ext>
            </a:extLst>
          </p:cNvPr>
          <p:cNvCxnSpPr>
            <a:cxnSpLocks/>
          </p:cNvCxnSpPr>
          <p:nvPr userDrawn="1"/>
        </p:nvCxnSpPr>
        <p:spPr>
          <a:xfrm flipV="1">
            <a:off x="11121845" y="5901464"/>
            <a:ext cx="0" cy="147675"/>
          </a:xfrm>
          <a:prstGeom prst="line">
            <a:avLst/>
          </a:prstGeom>
          <a:ln w="50800" cap="rnd">
            <a:solidFill>
              <a:schemeClr val="accent4"/>
            </a:solidFill>
            <a:round/>
            <a:head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623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i="0" kern="1200">
          <a:solidFill>
            <a:schemeClr val="bg1"/>
          </a:solidFill>
          <a:latin typeface="Yuanti SC" panose="02010600040101010101" pitchFamily="2" charset="-122"/>
          <a:ea typeface="Yuanti SC" panose="02010600040101010101" pitchFamily="2" charset="-122"/>
          <a:cs typeface="Sathu" pitchFamily="2"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Tunga"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2.png"/><Relationship Id="rId7"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3.sv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0.xml"/><Relationship Id="rId5" Type="http://schemas.openxmlformats.org/officeDocument/2006/relationships/image" Target="../media/image49.png"/><Relationship Id="rId4" Type="http://schemas.openxmlformats.org/officeDocument/2006/relationships/image" Target="../media/image48.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2478A-E6D5-664B-A261-627E6DDA6D02}"/>
              </a:ext>
            </a:extLst>
          </p:cNvPr>
          <p:cNvSpPr>
            <a:spLocks noGrp="1"/>
          </p:cNvSpPr>
          <p:nvPr>
            <p:ph type="ctrTitle"/>
          </p:nvPr>
        </p:nvSpPr>
        <p:spPr>
          <a:xfrm>
            <a:off x="1625707" y="-1"/>
            <a:ext cx="9144000" cy="3850105"/>
          </a:xfrm>
        </p:spPr>
        <p:txBody>
          <a:bodyPr>
            <a:normAutofit/>
          </a:bodyPr>
          <a:lstStyle/>
          <a:p>
            <a:r>
              <a:rPr lang="en-US" sz="4500" dirty="0"/>
              <a:t>Assess with Purpose </a:t>
            </a:r>
            <a:br>
              <a:rPr lang="en-US" sz="4500" dirty="0"/>
            </a:br>
            <a:br>
              <a:rPr lang="en-US" sz="4500" dirty="0"/>
            </a:br>
            <a:r>
              <a:rPr lang="en-US" sz="3600" dirty="0"/>
              <a:t>Student Focused Assessments for the Synchronous and Asynchronous Learner</a:t>
            </a:r>
          </a:p>
        </p:txBody>
      </p:sp>
    </p:spTree>
    <p:extLst>
      <p:ext uri="{BB962C8B-B14F-4D97-AF65-F5344CB8AC3E}">
        <p14:creationId xmlns:p14="http://schemas.microsoft.com/office/powerpoint/2010/main" val="3438682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E7E394D-1672-3E41-90E4-A8B844DB9D93}"/>
              </a:ext>
            </a:extLst>
          </p:cNvPr>
          <p:cNvSpPr>
            <a:spLocks noGrp="1"/>
          </p:cNvSpPr>
          <p:nvPr>
            <p:ph type="body" sz="half" idx="2"/>
          </p:nvPr>
        </p:nvSpPr>
        <p:spPr/>
        <p:txBody>
          <a:bodyPr vert="horz" lIns="91440" tIns="45720" rIns="91440" bIns="45720" rtlCol="0" anchor="t">
            <a:normAutofit/>
          </a:bodyPr>
          <a:lstStyle/>
          <a:p>
            <a:endParaRPr lang="en-US" sz="3200" b="1" u="sng" dirty="0"/>
          </a:p>
          <a:p>
            <a:r>
              <a:rPr lang="en-US" sz="4000" b="1" u="sng" dirty="0">
                <a:ea typeface="Yuanti SC"/>
                <a:cs typeface="Tunga"/>
              </a:rPr>
              <a:t>D</a:t>
            </a:r>
            <a:r>
              <a:rPr lang="en-US" sz="4000" dirty="0">
                <a:ea typeface="Yuanti SC"/>
                <a:cs typeface="Tunga"/>
              </a:rPr>
              <a:t>ata-</a:t>
            </a:r>
            <a:endParaRPr lang="en-US" sz="4000" dirty="0"/>
          </a:p>
          <a:p>
            <a:r>
              <a:rPr lang="en-US" sz="4000" b="1" u="sng" dirty="0"/>
              <a:t>B</a:t>
            </a:r>
            <a:r>
              <a:rPr lang="en-US" sz="4000" dirty="0"/>
              <a:t>ased</a:t>
            </a:r>
          </a:p>
          <a:p>
            <a:r>
              <a:rPr lang="en-US" sz="4000" b="1" u="sng" dirty="0"/>
              <a:t>I</a:t>
            </a:r>
            <a:r>
              <a:rPr lang="en-US" sz="4000" dirty="0"/>
              <a:t>ndividualization </a:t>
            </a:r>
          </a:p>
        </p:txBody>
      </p:sp>
      <p:grpSp>
        <p:nvGrpSpPr>
          <p:cNvPr id="7" name="Group 6" descr="Systemic, relies on data, helps individualize instruction">
            <a:extLst>
              <a:ext uri="{FF2B5EF4-FFF2-40B4-BE49-F238E27FC236}">
                <a16:creationId xmlns:a16="http://schemas.microsoft.com/office/drawing/2014/main" id="{C3738E69-A2C0-D740-971B-D4B48DB3FB3F}"/>
              </a:ext>
            </a:extLst>
          </p:cNvPr>
          <p:cNvGrpSpPr/>
          <p:nvPr/>
        </p:nvGrpSpPr>
        <p:grpSpPr>
          <a:xfrm>
            <a:off x="6096000" y="946770"/>
            <a:ext cx="4770248" cy="4664075"/>
            <a:chOff x="838200" y="2472338"/>
            <a:chExt cx="3586257" cy="3797400"/>
          </a:xfrm>
        </p:grpSpPr>
        <p:sp>
          <p:nvSpPr>
            <p:cNvPr id="4" name="Rectangle 3">
              <a:extLst>
                <a:ext uri="{FF2B5EF4-FFF2-40B4-BE49-F238E27FC236}">
                  <a16:creationId xmlns:a16="http://schemas.microsoft.com/office/drawing/2014/main" id="{A55FAD08-B269-2042-890F-4D94DADB224C}"/>
                </a:ext>
              </a:extLst>
            </p:cNvPr>
            <p:cNvSpPr/>
            <p:nvPr/>
          </p:nvSpPr>
          <p:spPr>
            <a:xfrm>
              <a:off x="838200" y="2472338"/>
              <a:ext cx="2976663" cy="14851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systematic</a:t>
              </a:r>
            </a:p>
          </p:txBody>
        </p:sp>
        <p:sp>
          <p:nvSpPr>
            <p:cNvPr id="5" name="Rectangle 4">
              <a:extLst>
                <a:ext uri="{FF2B5EF4-FFF2-40B4-BE49-F238E27FC236}">
                  <a16:creationId xmlns:a16="http://schemas.microsoft.com/office/drawing/2014/main" id="{2BF33A1E-89FC-EF4A-8051-BFB506C05AFA}"/>
                </a:ext>
              </a:extLst>
            </p:cNvPr>
            <p:cNvSpPr/>
            <p:nvPr/>
          </p:nvSpPr>
          <p:spPr>
            <a:xfrm>
              <a:off x="1142997" y="3582097"/>
              <a:ext cx="2976663" cy="14851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relies on data</a:t>
              </a:r>
            </a:p>
          </p:txBody>
        </p:sp>
        <p:sp>
          <p:nvSpPr>
            <p:cNvPr id="6" name="Rectangle 5">
              <a:extLst>
                <a:ext uri="{FF2B5EF4-FFF2-40B4-BE49-F238E27FC236}">
                  <a16:creationId xmlns:a16="http://schemas.microsoft.com/office/drawing/2014/main" id="{37BA89F7-77FA-344C-9F92-CE22762614F0}"/>
                </a:ext>
              </a:extLst>
            </p:cNvPr>
            <p:cNvSpPr/>
            <p:nvPr/>
          </p:nvSpPr>
          <p:spPr>
            <a:xfrm>
              <a:off x="1447794" y="4784632"/>
              <a:ext cx="2976663" cy="1485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helps individualize instruction</a:t>
              </a:r>
            </a:p>
          </p:txBody>
        </p:sp>
      </p:grpSp>
      <p:sp>
        <p:nvSpPr>
          <p:cNvPr id="2" name="Title 1">
            <a:extLst>
              <a:ext uri="{FF2B5EF4-FFF2-40B4-BE49-F238E27FC236}">
                <a16:creationId xmlns:a16="http://schemas.microsoft.com/office/drawing/2014/main" id="{442E9D61-F18C-934D-B734-1E7C8C0323A5}"/>
              </a:ext>
            </a:extLst>
          </p:cNvPr>
          <p:cNvSpPr>
            <a:spLocks noGrp="1"/>
          </p:cNvSpPr>
          <p:nvPr>
            <p:ph type="title"/>
          </p:nvPr>
        </p:nvSpPr>
        <p:spPr>
          <a:xfrm>
            <a:off x="839788" y="457200"/>
            <a:ext cx="5044177" cy="1600200"/>
          </a:xfrm>
        </p:spPr>
        <p:txBody>
          <a:bodyPr>
            <a:normAutofit/>
          </a:bodyPr>
          <a:lstStyle/>
          <a:p>
            <a:r>
              <a:rPr lang="en-US" sz="4800" dirty="0"/>
              <a:t>What is DBI? </a:t>
            </a:r>
          </a:p>
        </p:txBody>
      </p:sp>
    </p:spTree>
    <p:extLst>
      <p:ext uri="{BB962C8B-B14F-4D97-AF65-F5344CB8AC3E}">
        <p14:creationId xmlns:p14="http://schemas.microsoft.com/office/powerpoint/2010/main" val="4240701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C183D7F6-B498-43B3-948B-1728B52AA6E4}">
                <adec:decorative xmlns:adec="http://schemas.microsoft.com/office/drawing/2017/decorative" val="1"/>
              </a:ext>
            </a:extLst>
          </p:cNvPr>
          <p:cNvSpPr txBox="1"/>
          <p:nvPr/>
        </p:nvSpPr>
        <p:spPr>
          <a:xfrm>
            <a:off x="5823857" y="715628"/>
            <a:ext cx="2688772" cy="1109997"/>
          </a:xfrm>
          <a:prstGeom prst="rect">
            <a:avLst/>
          </a:prstGeom>
          <a:solidFill>
            <a:srgbClr val="002060"/>
          </a:solidFill>
        </p:spPr>
        <p:txBody>
          <a:bodyPr wrap="square" rtlCol="0">
            <a:spAutoFit/>
          </a:bodyPr>
          <a:lstStyle/>
          <a:p>
            <a:endParaRPr lang="en-US"/>
          </a:p>
        </p:txBody>
      </p:sp>
      <p:sp>
        <p:nvSpPr>
          <p:cNvPr id="10" name="TextBox 9">
            <a:extLst>
              <a:ext uri="{C183D7F6-B498-43B3-948B-1728B52AA6E4}">
                <adec:decorative xmlns:adec="http://schemas.microsoft.com/office/drawing/2017/decorative" val="1"/>
              </a:ext>
            </a:extLst>
          </p:cNvPr>
          <p:cNvSpPr txBox="1"/>
          <p:nvPr/>
        </p:nvSpPr>
        <p:spPr>
          <a:xfrm>
            <a:off x="6074227" y="4376057"/>
            <a:ext cx="1981201" cy="751113"/>
          </a:xfrm>
          <a:prstGeom prst="rect">
            <a:avLst/>
          </a:prstGeom>
          <a:solidFill>
            <a:srgbClr val="002060"/>
          </a:solidFill>
        </p:spPr>
        <p:txBody>
          <a:bodyPr wrap="square" rtlCol="0">
            <a:spAutoFit/>
          </a:bodyPr>
          <a:lstStyle/>
          <a:p>
            <a:endParaRPr lang="en-US"/>
          </a:p>
        </p:txBody>
      </p:sp>
      <p:pic>
        <p:nvPicPr>
          <p:cNvPr id="6" name="Picture 5" descr="A flow chart that shows a quick overview of the data-based individualization (D B I) Process. Parts of this graphic have been covered up so that it starts with Progress Monitor (to determine response to intervention program). That breaks down to a non-responsive and responsive arrow. The responsive arrow points to progress monitoring, and the non-responsive arrow points to the diagnostic data. After diagnostic data, there is a step that is covered up,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D5A60356-8283-431A-A61D-A043645CA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715" y="838200"/>
            <a:ext cx="3859054" cy="5562600"/>
          </a:xfrm>
          <a:prstGeom prst="rect">
            <a:avLst/>
          </a:prstGeom>
        </p:spPr>
      </p:pic>
      <p:sp>
        <p:nvSpPr>
          <p:cNvPr id="7" name="Rectangle 6">
            <a:extLst>
              <a:ext uri="{FF2B5EF4-FFF2-40B4-BE49-F238E27FC236}">
                <a16:creationId xmlns:a16="http://schemas.microsoft.com/office/drawing/2014/main" id="{8300C6CA-035C-45DF-9BF7-7272E9F39CD5}"/>
              </a:ext>
              <a:ext uri="{C183D7F6-B498-43B3-948B-1728B52AA6E4}">
                <adec:decorative xmlns:adec="http://schemas.microsoft.com/office/drawing/2017/decorative" val="1"/>
              </a:ext>
            </a:extLst>
          </p:cNvPr>
          <p:cNvSpPr/>
          <p:nvPr/>
        </p:nvSpPr>
        <p:spPr>
          <a:xfrm>
            <a:off x="6565900" y="571500"/>
            <a:ext cx="2425700" cy="1325563"/>
          </a:xfrm>
          <a:prstGeom prst="rect">
            <a:avLst/>
          </a:prstGeom>
          <a:solidFill>
            <a:srgbClr val="030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088F2F8-AA7E-4790-8607-19F7AFE89AA4}"/>
              </a:ext>
              <a:ext uri="{C183D7F6-B498-43B3-948B-1728B52AA6E4}">
                <adec:decorative xmlns:adec="http://schemas.microsoft.com/office/drawing/2017/decorative" val="1"/>
              </a:ext>
            </a:extLst>
          </p:cNvPr>
          <p:cNvSpPr/>
          <p:nvPr/>
        </p:nvSpPr>
        <p:spPr>
          <a:xfrm>
            <a:off x="6921500" y="4241119"/>
            <a:ext cx="1892300" cy="610281"/>
          </a:xfrm>
          <a:prstGeom prst="rect">
            <a:avLst/>
          </a:prstGeom>
          <a:solidFill>
            <a:srgbClr val="030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6EE411-4A0F-8843-833D-E76CCB14EF69}"/>
              </a:ext>
            </a:extLst>
          </p:cNvPr>
          <p:cNvSpPr>
            <a:spLocks noGrp="1"/>
          </p:cNvSpPr>
          <p:nvPr>
            <p:ph idx="1"/>
          </p:nvPr>
        </p:nvSpPr>
        <p:spPr/>
        <p:txBody>
          <a:bodyPr/>
          <a:lstStyle/>
          <a:p>
            <a:r>
              <a:rPr lang="en-US" dirty="0"/>
              <a:t>Two primary components</a:t>
            </a:r>
          </a:p>
          <a:p>
            <a:pPr lvl="1"/>
            <a:r>
              <a:rPr lang="en-US" b="1" dirty="0">
                <a:solidFill>
                  <a:schemeClr val="accent6"/>
                </a:solidFill>
              </a:rPr>
              <a:t>Assessment</a:t>
            </a:r>
          </a:p>
          <a:p>
            <a:pPr lvl="1"/>
            <a:r>
              <a:rPr lang="en-US" b="1" dirty="0">
                <a:solidFill>
                  <a:schemeClr val="accent2"/>
                </a:solidFill>
              </a:rPr>
              <a:t>Instruction</a:t>
            </a:r>
          </a:p>
        </p:txBody>
      </p:sp>
      <p:sp>
        <p:nvSpPr>
          <p:cNvPr id="2" name="Title 1">
            <a:extLst>
              <a:ext uri="{FF2B5EF4-FFF2-40B4-BE49-F238E27FC236}">
                <a16:creationId xmlns:a16="http://schemas.microsoft.com/office/drawing/2014/main" id="{4E85D36E-62E8-3643-BBC9-0E055114C3B9}"/>
              </a:ext>
            </a:extLst>
          </p:cNvPr>
          <p:cNvSpPr>
            <a:spLocks noGrp="1"/>
          </p:cNvSpPr>
          <p:nvPr>
            <p:ph type="title"/>
          </p:nvPr>
        </p:nvSpPr>
        <p:spPr/>
        <p:txBody>
          <a:bodyPr/>
          <a:lstStyle/>
          <a:p>
            <a:r>
              <a:rPr lang="en-US"/>
              <a:t>Define DBI</a:t>
            </a:r>
          </a:p>
        </p:txBody>
      </p:sp>
    </p:spTree>
    <p:extLst>
      <p:ext uri="{BB962C8B-B14F-4D97-AF65-F5344CB8AC3E}">
        <p14:creationId xmlns:p14="http://schemas.microsoft.com/office/powerpoint/2010/main" val="3890423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6EE411-4A0F-8843-833D-E76CCB14EF69}"/>
              </a:ext>
            </a:extLst>
          </p:cNvPr>
          <p:cNvSpPr>
            <a:spLocks noGrp="1"/>
          </p:cNvSpPr>
          <p:nvPr>
            <p:ph idx="1"/>
          </p:nvPr>
        </p:nvSpPr>
        <p:spPr/>
        <p:txBody>
          <a:bodyPr/>
          <a:lstStyle/>
          <a:p>
            <a:r>
              <a:rPr lang="en-US"/>
              <a:t>Two primary components</a:t>
            </a:r>
          </a:p>
          <a:p>
            <a:pPr lvl="1"/>
            <a:r>
              <a:rPr lang="en-US" b="1">
                <a:solidFill>
                  <a:schemeClr val="accent6"/>
                </a:solidFill>
              </a:rPr>
              <a:t>Assessment</a:t>
            </a:r>
          </a:p>
          <a:p>
            <a:pPr lvl="1"/>
            <a:r>
              <a:rPr lang="en-US" b="1">
                <a:solidFill>
                  <a:schemeClr val="accent2"/>
                </a:solidFill>
              </a:rPr>
              <a:t>Instruction</a:t>
            </a:r>
          </a:p>
        </p:txBody>
      </p:sp>
      <p:pic>
        <p:nvPicPr>
          <p:cNvPr id="6" name="Picture 5" descr="A flow chart that shows a quick overview of the data-based individualization (D B I) Process. (This chart does not have any steps covered up.)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4FDBA7E9-353B-40A3-B21D-6AB20F059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715" y="838200"/>
            <a:ext cx="3859054" cy="5562600"/>
          </a:xfrm>
          <a:prstGeom prst="rect">
            <a:avLst/>
          </a:prstGeom>
        </p:spPr>
      </p:pic>
      <p:sp>
        <p:nvSpPr>
          <p:cNvPr id="2" name="Title 1">
            <a:extLst>
              <a:ext uri="{FF2B5EF4-FFF2-40B4-BE49-F238E27FC236}">
                <a16:creationId xmlns:a16="http://schemas.microsoft.com/office/drawing/2014/main" id="{4E85D36E-62E8-3643-BBC9-0E055114C3B9}"/>
              </a:ext>
            </a:extLst>
          </p:cNvPr>
          <p:cNvSpPr>
            <a:spLocks noGrp="1"/>
          </p:cNvSpPr>
          <p:nvPr>
            <p:ph type="title"/>
          </p:nvPr>
        </p:nvSpPr>
        <p:spPr/>
        <p:txBody>
          <a:bodyPr/>
          <a:lstStyle/>
          <a:p>
            <a:r>
              <a:rPr lang="en-US"/>
              <a:t>Define DBI</a:t>
            </a:r>
          </a:p>
        </p:txBody>
      </p:sp>
    </p:spTree>
    <p:extLst>
      <p:ext uri="{BB962C8B-B14F-4D97-AF65-F5344CB8AC3E}">
        <p14:creationId xmlns:p14="http://schemas.microsoft.com/office/powerpoint/2010/main" val="1148463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AE8AEF9-FEB6-8340-9EBE-7C44EF532183}"/>
              </a:ext>
            </a:extLst>
          </p:cNvPr>
          <p:cNvSpPr>
            <a:spLocks noGrp="1"/>
          </p:cNvSpPr>
          <p:nvPr>
            <p:ph type="subTitle" idx="1"/>
          </p:nvPr>
        </p:nvSpPr>
        <p:spPr/>
        <p:txBody>
          <a:bodyPr/>
          <a:lstStyle/>
          <a:p>
            <a:endParaRPr lang="en-US" dirty="0"/>
          </a:p>
        </p:txBody>
      </p:sp>
      <p:sp>
        <p:nvSpPr>
          <p:cNvPr id="2" name="Title 1">
            <a:extLst>
              <a:ext uri="{FF2B5EF4-FFF2-40B4-BE49-F238E27FC236}">
                <a16:creationId xmlns:a16="http://schemas.microsoft.com/office/drawing/2014/main" id="{32F2478A-E6D5-664B-A261-627E6DDA6D02}"/>
              </a:ext>
            </a:extLst>
          </p:cNvPr>
          <p:cNvSpPr>
            <a:spLocks noGrp="1"/>
          </p:cNvSpPr>
          <p:nvPr>
            <p:ph type="ctrTitle"/>
          </p:nvPr>
        </p:nvSpPr>
        <p:spPr/>
        <p:txBody>
          <a:bodyPr/>
          <a:lstStyle/>
          <a:p>
            <a:r>
              <a:rPr lang="en-US" dirty="0"/>
              <a:t>Evidence Supporting Assessment</a:t>
            </a:r>
          </a:p>
        </p:txBody>
      </p:sp>
    </p:spTree>
    <p:extLst>
      <p:ext uri="{BB962C8B-B14F-4D97-AF65-F5344CB8AC3E}">
        <p14:creationId xmlns:p14="http://schemas.microsoft.com/office/powerpoint/2010/main" val="3587597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E20A83-8B49-4FF4-8482-322B9948EB8B}"/>
              </a:ext>
            </a:extLst>
          </p:cNvPr>
          <p:cNvSpPr txBox="1"/>
          <p:nvPr/>
        </p:nvSpPr>
        <p:spPr>
          <a:xfrm>
            <a:off x="5716438" y="6488281"/>
            <a:ext cx="2012830" cy="338554"/>
          </a:xfrm>
          <a:prstGeom prst="rect">
            <a:avLst/>
          </a:prstGeom>
          <a:noFill/>
        </p:spPr>
        <p:txBody>
          <a:bodyPr wrap="square" rtlCol="0">
            <a:spAutoFit/>
          </a:bodyPr>
          <a:lstStyle/>
          <a:p>
            <a:r>
              <a:rPr lang="en-US" sz="1600" dirty="0" err="1">
                <a:solidFill>
                  <a:schemeClr val="bg1"/>
                </a:solidFill>
              </a:rPr>
              <a:t>Gersten</a:t>
            </a:r>
            <a:r>
              <a:rPr lang="en-US" sz="1600" dirty="0">
                <a:solidFill>
                  <a:schemeClr val="bg1"/>
                </a:solidFill>
              </a:rPr>
              <a:t> et al., (2009)</a:t>
            </a:r>
          </a:p>
        </p:txBody>
      </p:sp>
      <p:pic>
        <p:nvPicPr>
          <p:cNvPr id="4" name="Picture 3" descr="Image of a metanalysis ">
            <a:extLst>
              <a:ext uri="{FF2B5EF4-FFF2-40B4-BE49-F238E27FC236}">
                <a16:creationId xmlns:a16="http://schemas.microsoft.com/office/drawing/2014/main" id="{D0BCF95F-4381-4341-A17F-FB403F703F64}"/>
              </a:ext>
            </a:extLst>
          </p:cNvPr>
          <p:cNvPicPr>
            <a:picLocks noChangeAspect="1"/>
          </p:cNvPicPr>
          <p:nvPr/>
        </p:nvPicPr>
        <p:blipFill rotWithShape="1">
          <a:blip r:embed="rId3"/>
          <a:srcRect l="40000" t="24652" r="18021" b="30371"/>
          <a:stretch/>
        </p:blipFill>
        <p:spPr>
          <a:xfrm>
            <a:off x="885909" y="2487953"/>
            <a:ext cx="6645745" cy="4004922"/>
          </a:xfrm>
          <a:prstGeom prst="rect">
            <a:avLst/>
          </a:prstGeom>
        </p:spPr>
      </p:pic>
      <p:sp>
        <p:nvSpPr>
          <p:cNvPr id="5" name="Rectangle 4" descr="This box highlights the results from a metanalysis that teacher and student feedback enhance the mathematics proficiency of students with learning disabilities">
            <a:extLst>
              <a:ext uri="{FF2B5EF4-FFF2-40B4-BE49-F238E27FC236}">
                <a16:creationId xmlns:a16="http://schemas.microsoft.com/office/drawing/2014/main" id="{C03790F3-3F53-451B-A5AC-D5D77C63ECF4}"/>
              </a:ext>
            </a:extLst>
          </p:cNvPr>
          <p:cNvSpPr/>
          <p:nvPr/>
        </p:nvSpPr>
        <p:spPr>
          <a:xfrm>
            <a:off x="885909" y="4380006"/>
            <a:ext cx="6645745" cy="11063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7EFC4A21-F21E-4CF2-A6D5-0BAABEFDC819}"/>
              </a:ext>
            </a:extLst>
          </p:cNvPr>
          <p:cNvSpPr/>
          <p:nvPr/>
        </p:nvSpPr>
        <p:spPr>
          <a:xfrm>
            <a:off x="8380562" y="4628190"/>
            <a:ext cx="2983832" cy="1524000"/>
          </a:xfrm>
          <a:prstGeom prst="roundRect">
            <a:avLst/>
          </a:prstGeom>
          <a:solidFill>
            <a:schemeClr val="accent4">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Providing formative assessment data to students with LD</a:t>
            </a:r>
          </a:p>
        </p:txBody>
      </p:sp>
      <p:sp>
        <p:nvSpPr>
          <p:cNvPr id="3" name="Rectangle: Rounded Corners 2">
            <a:extLst>
              <a:ext uri="{FF2B5EF4-FFF2-40B4-BE49-F238E27FC236}">
                <a16:creationId xmlns:a16="http://schemas.microsoft.com/office/drawing/2014/main" id="{C8C89FC0-BDD2-4C9E-9F45-E6F8C660BB3C}"/>
              </a:ext>
            </a:extLst>
          </p:cNvPr>
          <p:cNvSpPr/>
          <p:nvPr/>
        </p:nvSpPr>
        <p:spPr>
          <a:xfrm>
            <a:off x="8369968" y="2726060"/>
            <a:ext cx="2983832" cy="1524000"/>
          </a:xfrm>
          <a:prstGeom prst="roundRect">
            <a:avLst/>
          </a:prstGeom>
          <a:solidFill>
            <a:schemeClr val="accent6">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Providing </a:t>
            </a:r>
          </a:p>
          <a:p>
            <a:pPr algn="ctr"/>
            <a:r>
              <a:rPr lang="en-US" sz="2400" dirty="0">
                <a:solidFill>
                  <a:schemeClr val="tx1"/>
                </a:solidFill>
              </a:rPr>
              <a:t>ongoing formative assessment data to teacher</a:t>
            </a:r>
          </a:p>
        </p:txBody>
      </p:sp>
      <p:sp>
        <p:nvSpPr>
          <p:cNvPr id="8" name="TextBox 7">
            <a:extLst>
              <a:ext uri="{FF2B5EF4-FFF2-40B4-BE49-F238E27FC236}">
                <a16:creationId xmlns:a16="http://schemas.microsoft.com/office/drawing/2014/main" id="{40045BB4-03D2-9743-8B06-D460778F95D2}"/>
              </a:ext>
            </a:extLst>
          </p:cNvPr>
          <p:cNvSpPr txBox="1"/>
          <p:nvPr/>
        </p:nvSpPr>
        <p:spPr>
          <a:xfrm>
            <a:off x="403604" y="1561797"/>
            <a:ext cx="8459638" cy="923330"/>
          </a:xfrm>
          <a:prstGeom prst="rect">
            <a:avLst/>
          </a:prstGeom>
          <a:noFill/>
        </p:spPr>
        <p:txBody>
          <a:bodyPr wrap="square" lIns="91440" tIns="45720" rIns="91440" bIns="45720" rtlCol="0" anchor="t">
            <a:spAutoFit/>
          </a:bodyPr>
          <a:lstStyle/>
          <a:p>
            <a:r>
              <a:rPr lang="en-US" dirty="0">
                <a:solidFill>
                  <a:schemeClr val="bg1"/>
                </a:solidFill>
              </a:rPr>
              <a:t>This meta-analysis </a:t>
            </a:r>
            <a:r>
              <a:rPr lang="en-US">
                <a:solidFill>
                  <a:schemeClr val="bg1"/>
                </a:solidFill>
              </a:rPr>
              <a:t>synthesizes</a:t>
            </a:r>
            <a:r>
              <a:rPr lang="en-US" dirty="0">
                <a:solidFill>
                  <a:schemeClr val="bg1"/>
                </a:solidFill>
              </a:rPr>
              <a:t> findings from 42 interventions on instructional approaches that enhance the mathematics proficiency of students with learning disabilities</a:t>
            </a:r>
          </a:p>
        </p:txBody>
      </p:sp>
      <p:sp>
        <p:nvSpPr>
          <p:cNvPr id="2" name="Title 1"/>
          <p:cNvSpPr>
            <a:spLocks noGrp="1"/>
          </p:cNvSpPr>
          <p:nvPr>
            <p:ph type="title"/>
          </p:nvPr>
        </p:nvSpPr>
        <p:spPr/>
        <p:txBody>
          <a:bodyPr/>
          <a:lstStyle/>
          <a:p>
            <a:r>
              <a:rPr lang="en-US" dirty="0"/>
              <a:t>The Role of Formative Assessment</a:t>
            </a:r>
          </a:p>
        </p:txBody>
      </p:sp>
    </p:spTree>
    <p:extLst>
      <p:ext uri="{BB962C8B-B14F-4D97-AF65-F5344CB8AC3E}">
        <p14:creationId xmlns:p14="http://schemas.microsoft.com/office/powerpoint/2010/main" val="197802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s image shows how effect size is the difference between the experimental and control group">
            <a:extLst>
              <a:ext uri="{FF2B5EF4-FFF2-40B4-BE49-F238E27FC236}">
                <a16:creationId xmlns:a16="http://schemas.microsoft.com/office/drawing/2014/main" id="{4000E708-F185-42C2-B94F-5D28520A8661}"/>
              </a:ext>
            </a:extLst>
          </p:cNvPr>
          <p:cNvPicPr>
            <a:picLocks noChangeAspect="1"/>
          </p:cNvPicPr>
          <p:nvPr/>
        </p:nvPicPr>
        <p:blipFill rotWithShape="1">
          <a:blip r:embed="rId3"/>
          <a:srcRect l="41658" t="16852" r="27773" b="53451"/>
          <a:stretch/>
        </p:blipFill>
        <p:spPr>
          <a:xfrm>
            <a:off x="2071984" y="1909246"/>
            <a:ext cx="8048031" cy="4397994"/>
          </a:xfrm>
          <a:prstGeom prst="rect">
            <a:avLst/>
          </a:prstGeom>
        </p:spPr>
      </p:pic>
      <p:sp>
        <p:nvSpPr>
          <p:cNvPr id="2" name="Title 1"/>
          <p:cNvSpPr>
            <a:spLocks noGrp="1"/>
          </p:cNvSpPr>
          <p:nvPr>
            <p:ph type="title"/>
          </p:nvPr>
        </p:nvSpPr>
        <p:spPr/>
        <p:txBody>
          <a:bodyPr/>
          <a:lstStyle/>
          <a:p>
            <a:r>
              <a:rPr lang="en-US" dirty="0"/>
              <a:t>What is effect size?</a:t>
            </a:r>
          </a:p>
        </p:txBody>
      </p:sp>
    </p:spTree>
    <p:extLst>
      <p:ext uri="{BB962C8B-B14F-4D97-AF65-F5344CB8AC3E}">
        <p14:creationId xmlns:p14="http://schemas.microsoft.com/office/powerpoint/2010/main" val="3028967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s graph shows a larger effect size, with less overlap between the data">
            <a:extLst>
              <a:ext uri="{FF2B5EF4-FFF2-40B4-BE49-F238E27FC236}">
                <a16:creationId xmlns:a16="http://schemas.microsoft.com/office/drawing/2014/main" id="{0263F08C-4FC9-44B1-AFF6-6E00361C1E1E}"/>
              </a:ext>
            </a:extLst>
          </p:cNvPr>
          <p:cNvPicPr>
            <a:picLocks noChangeAspect="1"/>
          </p:cNvPicPr>
          <p:nvPr/>
        </p:nvPicPr>
        <p:blipFill rotWithShape="1">
          <a:blip r:embed="rId3"/>
          <a:srcRect l="43182" t="50760" r="27302" b="38734"/>
          <a:stretch/>
        </p:blipFill>
        <p:spPr>
          <a:xfrm>
            <a:off x="2315887" y="5246801"/>
            <a:ext cx="5197569" cy="1106905"/>
          </a:xfrm>
          <a:prstGeom prst="rect">
            <a:avLst/>
          </a:prstGeom>
        </p:spPr>
      </p:pic>
      <p:pic>
        <p:nvPicPr>
          <p:cNvPr id="11" name="Picture 10" descr="This graph shows a medium effect size">
            <a:extLst>
              <a:ext uri="{FF2B5EF4-FFF2-40B4-BE49-F238E27FC236}">
                <a16:creationId xmlns:a16="http://schemas.microsoft.com/office/drawing/2014/main" id="{EA47B25E-4C61-4761-B04B-4E607E9889DB}"/>
              </a:ext>
            </a:extLst>
          </p:cNvPr>
          <p:cNvPicPr>
            <a:picLocks noChangeAspect="1"/>
          </p:cNvPicPr>
          <p:nvPr/>
        </p:nvPicPr>
        <p:blipFill rotWithShape="1">
          <a:blip r:embed="rId3"/>
          <a:srcRect l="43182" t="40998" r="27302" b="48860"/>
          <a:stretch/>
        </p:blipFill>
        <p:spPr>
          <a:xfrm>
            <a:off x="2315887" y="3817863"/>
            <a:ext cx="5197569" cy="1068552"/>
          </a:xfrm>
          <a:prstGeom prst="rect">
            <a:avLst/>
          </a:prstGeom>
        </p:spPr>
      </p:pic>
      <p:pic>
        <p:nvPicPr>
          <p:cNvPr id="7" name="Picture 6" descr="This graph shows a small effect size, as the results mostly overlap">
            <a:extLst>
              <a:ext uri="{FF2B5EF4-FFF2-40B4-BE49-F238E27FC236}">
                <a16:creationId xmlns:a16="http://schemas.microsoft.com/office/drawing/2014/main" id="{E36A0F04-300F-4DCF-ACDD-075889FB02E3}"/>
              </a:ext>
            </a:extLst>
          </p:cNvPr>
          <p:cNvPicPr>
            <a:picLocks noChangeAspect="1"/>
          </p:cNvPicPr>
          <p:nvPr/>
        </p:nvPicPr>
        <p:blipFill rotWithShape="1">
          <a:blip r:embed="rId3"/>
          <a:srcRect l="43182" t="31313" r="27302" b="58545"/>
          <a:stretch/>
        </p:blipFill>
        <p:spPr>
          <a:xfrm>
            <a:off x="2315887" y="2309490"/>
            <a:ext cx="5197569" cy="1068552"/>
          </a:xfrm>
          <a:prstGeom prst="rect">
            <a:avLst/>
          </a:prstGeom>
        </p:spPr>
      </p:pic>
      <p:sp>
        <p:nvSpPr>
          <p:cNvPr id="12" name="Arrow: Down 11">
            <a:extLst>
              <a:ext uri="{FF2B5EF4-FFF2-40B4-BE49-F238E27FC236}">
                <a16:creationId xmlns:a16="http://schemas.microsoft.com/office/drawing/2014/main" id="{5FC53E3F-3D37-4925-B1C1-2B4812512FFA}"/>
              </a:ext>
            </a:extLst>
          </p:cNvPr>
          <p:cNvSpPr/>
          <p:nvPr/>
        </p:nvSpPr>
        <p:spPr>
          <a:xfrm>
            <a:off x="7708670" y="2286605"/>
            <a:ext cx="1460653" cy="4099622"/>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algn="ctr"/>
            <a:r>
              <a:rPr lang="en-US" b="1" dirty="0">
                <a:solidFill>
                  <a:schemeClr val="tx1"/>
                </a:solidFill>
              </a:rPr>
              <a:t>Small</a:t>
            </a: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r>
              <a:rPr lang="en-US" b="1" dirty="0">
                <a:solidFill>
                  <a:schemeClr val="tx1"/>
                </a:solidFill>
              </a:rPr>
              <a:t>Large</a:t>
            </a:r>
          </a:p>
        </p:txBody>
      </p:sp>
      <p:sp>
        <p:nvSpPr>
          <p:cNvPr id="3" name="TextBox 2">
            <a:extLst>
              <a:ext uri="{FF2B5EF4-FFF2-40B4-BE49-F238E27FC236}">
                <a16:creationId xmlns:a16="http://schemas.microsoft.com/office/drawing/2014/main" id="{D2BE4DC1-39FB-4989-AC12-2113DDB68516}"/>
              </a:ext>
            </a:extLst>
          </p:cNvPr>
          <p:cNvSpPr txBox="1"/>
          <p:nvPr/>
        </p:nvSpPr>
        <p:spPr>
          <a:xfrm>
            <a:off x="7337231" y="1690688"/>
            <a:ext cx="2318992" cy="369332"/>
          </a:xfrm>
          <a:prstGeom prst="rect">
            <a:avLst/>
          </a:prstGeom>
          <a:noFill/>
        </p:spPr>
        <p:txBody>
          <a:bodyPr wrap="square" rtlCol="0">
            <a:spAutoFit/>
          </a:bodyPr>
          <a:lstStyle/>
          <a:p>
            <a:pPr algn="ctr"/>
            <a:r>
              <a:rPr lang="en-US" b="1" dirty="0">
                <a:solidFill>
                  <a:schemeClr val="bg1"/>
                </a:solidFill>
              </a:rPr>
              <a:t>Relative Effect Size</a:t>
            </a:r>
          </a:p>
        </p:txBody>
      </p:sp>
      <p:sp>
        <p:nvSpPr>
          <p:cNvPr id="2" name="Title 1"/>
          <p:cNvSpPr>
            <a:spLocks noGrp="1"/>
          </p:cNvSpPr>
          <p:nvPr>
            <p:ph type="title"/>
          </p:nvPr>
        </p:nvSpPr>
        <p:spPr/>
        <p:txBody>
          <a:bodyPr/>
          <a:lstStyle/>
          <a:p>
            <a:r>
              <a:rPr lang="en-US" dirty="0"/>
              <a:t>The Role of Formative Assessment</a:t>
            </a:r>
          </a:p>
        </p:txBody>
      </p:sp>
    </p:spTree>
    <p:extLst>
      <p:ext uri="{BB962C8B-B14F-4D97-AF65-F5344CB8AC3E}">
        <p14:creationId xmlns:p14="http://schemas.microsoft.com/office/powerpoint/2010/main" val="2903477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s graph shows a larger effect size, with less overlap between the data">
            <a:extLst>
              <a:ext uri="{FF2B5EF4-FFF2-40B4-BE49-F238E27FC236}">
                <a16:creationId xmlns:a16="http://schemas.microsoft.com/office/drawing/2014/main" id="{0263F08C-4FC9-44B1-AFF6-6E00361C1E1E}"/>
              </a:ext>
            </a:extLst>
          </p:cNvPr>
          <p:cNvPicPr>
            <a:picLocks noChangeAspect="1"/>
          </p:cNvPicPr>
          <p:nvPr/>
        </p:nvPicPr>
        <p:blipFill rotWithShape="1">
          <a:blip r:embed="rId3"/>
          <a:srcRect l="43182" t="50760" r="27302" b="38734"/>
          <a:stretch/>
        </p:blipFill>
        <p:spPr>
          <a:xfrm>
            <a:off x="470153" y="5255292"/>
            <a:ext cx="5197569" cy="1106905"/>
          </a:xfrm>
          <a:prstGeom prst="rect">
            <a:avLst/>
          </a:prstGeom>
        </p:spPr>
      </p:pic>
      <p:pic>
        <p:nvPicPr>
          <p:cNvPr id="11" name="Picture 10" descr="This graph shows a medium effect size">
            <a:extLst>
              <a:ext uri="{FF2B5EF4-FFF2-40B4-BE49-F238E27FC236}">
                <a16:creationId xmlns:a16="http://schemas.microsoft.com/office/drawing/2014/main" id="{EA47B25E-4C61-4761-B04B-4E607E9889DB}"/>
              </a:ext>
            </a:extLst>
          </p:cNvPr>
          <p:cNvPicPr>
            <a:picLocks noChangeAspect="1"/>
          </p:cNvPicPr>
          <p:nvPr/>
        </p:nvPicPr>
        <p:blipFill rotWithShape="1">
          <a:blip r:embed="rId3"/>
          <a:srcRect l="43182" t="40998" r="27302" b="48860"/>
          <a:stretch/>
        </p:blipFill>
        <p:spPr>
          <a:xfrm>
            <a:off x="470153" y="3826354"/>
            <a:ext cx="5197569" cy="1068552"/>
          </a:xfrm>
          <a:prstGeom prst="rect">
            <a:avLst/>
          </a:prstGeom>
        </p:spPr>
      </p:pic>
      <p:pic>
        <p:nvPicPr>
          <p:cNvPr id="7" name="Picture 6" descr="This graph shows a small effect size, as the results mostly overlap">
            <a:extLst>
              <a:ext uri="{FF2B5EF4-FFF2-40B4-BE49-F238E27FC236}">
                <a16:creationId xmlns:a16="http://schemas.microsoft.com/office/drawing/2014/main" id="{E36A0F04-300F-4DCF-ACDD-075889FB02E3}"/>
              </a:ext>
            </a:extLst>
          </p:cNvPr>
          <p:cNvPicPr>
            <a:picLocks noChangeAspect="1"/>
          </p:cNvPicPr>
          <p:nvPr/>
        </p:nvPicPr>
        <p:blipFill rotWithShape="1">
          <a:blip r:embed="rId3"/>
          <a:srcRect l="43182" t="31313" r="27302" b="58545"/>
          <a:stretch/>
        </p:blipFill>
        <p:spPr>
          <a:xfrm>
            <a:off x="470153" y="2317981"/>
            <a:ext cx="5197569" cy="1068552"/>
          </a:xfrm>
          <a:prstGeom prst="rect">
            <a:avLst/>
          </a:prstGeom>
        </p:spPr>
      </p:pic>
      <p:sp>
        <p:nvSpPr>
          <p:cNvPr id="12" name="Arrow: Down 11">
            <a:extLst>
              <a:ext uri="{FF2B5EF4-FFF2-40B4-BE49-F238E27FC236}">
                <a16:creationId xmlns:a16="http://schemas.microsoft.com/office/drawing/2014/main" id="{5FC53E3F-3D37-4925-B1C1-2B4812512FFA}"/>
              </a:ext>
            </a:extLst>
          </p:cNvPr>
          <p:cNvSpPr/>
          <p:nvPr/>
        </p:nvSpPr>
        <p:spPr>
          <a:xfrm>
            <a:off x="5862936" y="2295096"/>
            <a:ext cx="1460653" cy="4099622"/>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algn="ctr"/>
            <a:r>
              <a:rPr lang="en-US" b="1" dirty="0">
                <a:solidFill>
                  <a:schemeClr val="tx1"/>
                </a:solidFill>
              </a:rPr>
              <a:t>Small</a:t>
            </a: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r>
              <a:rPr lang="en-US" b="1" dirty="0">
                <a:solidFill>
                  <a:schemeClr val="tx1"/>
                </a:solidFill>
              </a:rPr>
              <a:t>Large</a:t>
            </a:r>
          </a:p>
        </p:txBody>
      </p:sp>
      <p:sp>
        <p:nvSpPr>
          <p:cNvPr id="3" name="TextBox 2">
            <a:extLst>
              <a:ext uri="{FF2B5EF4-FFF2-40B4-BE49-F238E27FC236}">
                <a16:creationId xmlns:a16="http://schemas.microsoft.com/office/drawing/2014/main" id="{D2BE4DC1-39FB-4989-AC12-2113DDB68516}"/>
              </a:ext>
            </a:extLst>
          </p:cNvPr>
          <p:cNvSpPr txBox="1"/>
          <p:nvPr/>
        </p:nvSpPr>
        <p:spPr>
          <a:xfrm>
            <a:off x="5491497" y="1699179"/>
            <a:ext cx="2318992" cy="369332"/>
          </a:xfrm>
          <a:prstGeom prst="rect">
            <a:avLst/>
          </a:prstGeom>
          <a:noFill/>
        </p:spPr>
        <p:txBody>
          <a:bodyPr wrap="square" rtlCol="0">
            <a:spAutoFit/>
          </a:bodyPr>
          <a:lstStyle/>
          <a:p>
            <a:pPr algn="ctr"/>
            <a:r>
              <a:rPr lang="en-US" b="1" dirty="0">
                <a:solidFill>
                  <a:schemeClr val="bg1"/>
                </a:solidFill>
              </a:rPr>
              <a:t>Relative Effect Size</a:t>
            </a:r>
          </a:p>
        </p:txBody>
      </p:sp>
      <p:sp>
        <p:nvSpPr>
          <p:cNvPr id="17" name="Speech Bubble: Rectangle with Corners Rounded 16">
            <a:extLst>
              <a:ext uri="{FF2B5EF4-FFF2-40B4-BE49-F238E27FC236}">
                <a16:creationId xmlns:a16="http://schemas.microsoft.com/office/drawing/2014/main" id="{A5B9C30A-B9A7-4383-BCC2-48BBD6115137}"/>
              </a:ext>
            </a:extLst>
          </p:cNvPr>
          <p:cNvSpPr/>
          <p:nvPr/>
        </p:nvSpPr>
        <p:spPr>
          <a:xfrm>
            <a:off x="7650307" y="5563667"/>
            <a:ext cx="4301061" cy="880252"/>
          </a:xfrm>
          <a:prstGeom prst="wedgeRoundRectCallout">
            <a:avLst>
              <a:gd name="adj1" fmla="val -12081"/>
              <a:gd name="adj2" fmla="val -22678"/>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4- Providing feedback </a:t>
            </a:r>
            <a:r>
              <a:rPr lang="en-US" u="sng" dirty="0">
                <a:solidFill>
                  <a:schemeClr val="tx1"/>
                </a:solidFill>
              </a:rPr>
              <a:t>to students </a:t>
            </a:r>
            <a:r>
              <a:rPr lang="en-US" dirty="0">
                <a:solidFill>
                  <a:schemeClr val="tx1"/>
                </a:solidFill>
              </a:rPr>
              <a:t>with </a:t>
            </a:r>
            <a:r>
              <a:rPr lang="en-US" u="sng" dirty="0">
                <a:solidFill>
                  <a:schemeClr val="tx1"/>
                </a:solidFill>
              </a:rPr>
              <a:t>goals</a:t>
            </a:r>
            <a:r>
              <a:rPr lang="en-US" dirty="0">
                <a:solidFill>
                  <a:schemeClr val="tx1"/>
                </a:solidFill>
              </a:rPr>
              <a:t> </a:t>
            </a:r>
          </a:p>
        </p:txBody>
      </p:sp>
      <p:sp>
        <p:nvSpPr>
          <p:cNvPr id="16" name="Speech Bubble: Rectangle with Corners Rounded 15">
            <a:extLst>
              <a:ext uri="{FF2B5EF4-FFF2-40B4-BE49-F238E27FC236}">
                <a16:creationId xmlns:a16="http://schemas.microsoft.com/office/drawing/2014/main" id="{855A2371-012B-4161-935B-D35789B49966}"/>
              </a:ext>
            </a:extLst>
          </p:cNvPr>
          <p:cNvSpPr/>
          <p:nvPr/>
        </p:nvSpPr>
        <p:spPr>
          <a:xfrm>
            <a:off x="7650307" y="4531165"/>
            <a:ext cx="4301061" cy="880252"/>
          </a:xfrm>
          <a:prstGeom prst="wedgeRoundRectCallout">
            <a:avLst>
              <a:gd name="adj1" fmla="val -12081"/>
              <a:gd name="adj2" fmla="val -22678"/>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3- Providing feedback to </a:t>
            </a:r>
            <a:r>
              <a:rPr lang="en-US" u="sng" dirty="0">
                <a:solidFill>
                  <a:schemeClr val="tx1"/>
                </a:solidFill>
              </a:rPr>
              <a:t>students</a:t>
            </a:r>
            <a:r>
              <a:rPr lang="en-US" dirty="0">
                <a:solidFill>
                  <a:schemeClr val="tx1"/>
                </a:solidFill>
              </a:rPr>
              <a:t> on their mathematics </a:t>
            </a:r>
            <a:r>
              <a:rPr lang="en-US" u="sng" dirty="0">
                <a:solidFill>
                  <a:schemeClr val="tx1"/>
                </a:solidFill>
              </a:rPr>
              <a:t>performance</a:t>
            </a:r>
            <a:r>
              <a:rPr lang="en-US" dirty="0">
                <a:solidFill>
                  <a:schemeClr val="tx1"/>
                </a:solidFill>
              </a:rPr>
              <a:t> </a:t>
            </a:r>
          </a:p>
        </p:txBody>
      </p:sp>
      <p:sp>
        <p:nvSpPr>
          <p:cNvPr id="15" name="Speech Bubble: Rectangle with Corners Rounded 14">
            <a:extLst>
              <a:ext uri="{FF2B5EF4-FFF2-40B4-BE49-F238E27FC236}">
                <a16:creationId xmlns:a16="http://schemas.microsoft.com/office/drawing/2014/main" id="{C6FB289C-6B6A-4FF4-A283-F719573F9647}"/>
              </a:ext>
            </a:extLst>
          </p:cNvPr>
          <p:cNvSpPr/>
          <p:nvPr/>
        </p:nvSpPr>
        <p:spPr>
          <a:xfrm>
            <a:off x="7650308" y="3436416"/>
            <a:ext cx="4301061" cy="942499"/>
          </a:xfrm>
          <a:prstGeom prst="wedgeRoundRectCallout">
            <a:avLst>
              <a:gd name="adj1" fmla="val -12081"/>
              <a:gd name="adj2" fmla="val -22678"/>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2- Providing </a:t>
            </a:r>
            <a:r>
              <a:rPr lang="en-US" u="sng" dirty="0">
                <a:solidFill>
                  <a:schemeClr val="tx1"/>
                </a:solidFill>
              </a:rPr>
              <a:t>teachers</a:t>
            </a:r>
            <a:r>
              <a:rPr lang="en-US" dirty="0">
                <a:solidFill>
                  <a:schemeClr val="tx1"/>
                </a:solidFill>
              </a:rPr>
              <a:t> with </a:t>
            </a:r>
            <a:r>
              <a:rPr lang="en-US" u="sng" dirty="0">
                <a:solidFill>
                  <a:schemeClr val="tx1"/>
                </a:solidFill>
              </a:rPr>
              <a:t>feedback</a:t>
            </a:r>
            <a:r>
              <a:rPr lang="en-US" dirty="0">
                <a:solidFill>
                  <a:schemeClr val="tx1"/>
                </a:solidFill>
              </a:rPr>
              <a:t> plus options for addressing </a:t>
            </a:r>
            <a:r>
              <a:rPr lang="en-US" u="sng" dirty="0">
                <a:solidFill>
                  <a:schemeClr val="tx1"/>
                </a:solidFill>
              </a:rPr>
              <a:t>instructional needs </a:t>
            </a:r>
            <a:endParaRPr lang="en-US" dirty="0">
              <a:solidFill>
                <a:schemeClr val="tx1"/>
              </a:solidFill>
            </a:endParaRPr>
          </a:p>
        </p:txBody>
      </p:sp>
      <p:sp>
        <p:nvSpPr>
          <p:cNvPr id="14" name="Speech Bubble: Rectangle with Corners Rounded 13">
            <a:extLst>
              <a:ext uri="{FF2B5EF4-FFF2-40B4-BE49-F238E27FC236}">
                <a16:creationId xmlns:a16="http://schemas.microsoft.com/office/drawing/2014/main" id="{BCF7E04D-4414-49EE-9724-C608BDE32CD2}"/>
              </a:ext>
            </a:extLst>
          </p:cNvPr>
          <p:cNvSpPr/>
          <p:nvPr/>
        </p:nvSpPr>
        <p:spPr>
          <a:xfrm>
            <a:off x="7650308" y="2215614"/>
            <a:ext cx="4301061" cy="1068552"/>
          </a:xfrm>
          <a:prstGeom prst="wedgeRoundRectCallout">
            <a:avLst>
              <a:gd name="adj1" fmla="val -12081"/>
              <a:gd name="adj2" fmla="val -22678"/>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1- Providing </a:t>
            </a:r>
            <a:r>
              <a:rPr lang="en-US" u="sng" dirty="0">
                <a:solidFill>
                  <a:schemeClr val="tx1"/>
                </a:solidFill>
              </a:rPr>
              <a:t>teachers</a:t>
            </a:r>
            <a:r>
              <a:rPr lang="en-US" dirty="0">
                <a:solidFill>
                  <a:schemeClr val="tx1"/>
                </a:solidFill>
              </a:rPr>
              <a:t> with feedback on </a:t>
            </a:r>
            <a:r>
              <a:rPr lang="en-US" u="sng" dirty="0">
                <a:solidFill>
                  <a:schemeClr val="tx1"/>
                </a:solidFill>
              </a:rPr>
              <a:t>student progress </a:t>
            </a:r>
            <a:endParaRPr lang="en-US" dirty="0">
              <a:solidFill>
                <a:schemeClr val="tx1"/>
              </a:solidFill>
            </a:endParaRPr>
          </a:p>
        </p:txBody>
      </p:sp>
      <p:pic>
        <p:nvPicPr>
          <p:cNvPr id="13" name="Graphic 12" descr="Megaphone">
            <a:extLst>
              <a:ext uri="{FF2B5EF4-FFF2-40B4-BE49-F238E27FC236}">
                <a16:creationId xmlns:a16="http://schemas.microsoft.com/office/drawing/2014/main" id="{B1E21723-CCF2-0844-9306-A06F9A746C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00837" y="226423"/>
            <a:ext cx="1602966" cy="1602966"/>
          </a:xfrm>
          <a:prstGeom prst="rect">
            <a:avLst/>
          </a:prstGeom>
        </p:spPr>
      </p:pic>
      <p:sp>
        <p:nvSpPr>
          <p:cNvPr id="2" name="Title 1"/>
          <p:cNvSpPr>
            <a:spLocks noGrp="1"/>
          </p:cNvSpPr>
          <p:nvPr>
            <p:ph type="title"/>
          </p:nvPr>
        </p:nvSpPr>
        <p:spPr/>
        <p:txBody>
          <a:bodyPr/>
          <a:lstStyle/>
          <a:p>
            <a:r>
              <a:rPr lang="en-US" dirty="0"/>
              <a:t>The Role of Formative Assessment</a:t>
            </a:r>
          </a:p>
        </p:txBody>
      </p:sp>
    </p:spTree>
    <p:extLst>
      <p:ext uri="{BB962C8B-B14F-4D97-AF65-F5344CB8AC3E}">
        <p14:creationId xmlns:p14="http://schemas.microsoft.com/office/powerpoint/2010/main" val="562048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s graph shows a larger effect size, with less overlap between the data">
            <a:extLst>
              <a:ext uri="{FF2B5EF4-FFF2-40B4-BE49-F238E27FC236}">
                <a16:creationId xmlns:a16="http://schemas.microsoft.com/office/drawing/2014/main" id="{0263F08C-4FC9-44B1-AFF6-6E00361C1E1E}"/>
              </a:ext>
            </a:extLst>
          </p:cNvPr>
          <p:cNvPicPr>
            <a:picLocks noChangeAspect="1"/>
          </p:cNvPicPr>
          <p:nvPr/>
        </p:nvPicPr>
        <p:blipFill rotWithShape="1">
          <a:blip r:embed="rId3"/>
          <a:srcRect l="43182" t="50760" r="27302" b="38734"/>
          <a:stretch/>
        </p:blipFill>
        <p:spPr>
          <a:xfrm>
            <a:off x="401532" y="5261329"/>
            <a:ext cx="5197569" cy="1106905"/>
          </a:xfrm>
          <a:prstGeom prst="rect">
            <a:avLst/>
          </a:prstGeom>
        </p:spPr>
      </p:pic>
      <p:pic>
        <p:nvPicPr>
          <p:cNvPr id="11" name="Picture 10" descr="This graph shows a medium effect size">
            <a:extLst>
              <a:ext uri="{FF2B5EF4-FFF2-40B4-BE49-F238E27FC236}">
                <a16:creationId xmlns:a16="http://schemas.microsoft.com/office/drawing/2014/main" id="{EA47B25E-4C61-4761-B04B-4E607E9889DB}"/>
              </a:ext>
            </a:extLst>
          </p:cNvPr>
          <p:cNvPicPr>
            <a:picLocks noChangeAspect="1"/>
          </p:cNvPicPr>
          <p:nvPr/>
        </p:nvPicPr>
        <p:blipFill rotWithShape="1">
          <a:blip r:embed="rId3"/>
          <a:srcRect l="43182" t="40998" r="27302" b="48860"/>
          <a:stretch/>
        </p:blipFill>
        <p:spPr>
          <a:xfrm>
            <a:off x="418796" y="3702941"/>
            <a:ext cx="5197569" cy="1068552"/>
          </a:xfrm>
          <a:prstGeom prst="rect">
            <a:avLst/>
          </a:prstGeom>
        </p:spPr>
      </p:pic>
      <p:pic>
        <p:nvPicPr>
          <p:cNvPr id="7" name="Picture 6" descr="This graph shows a small effect size, as the results mostly overlap">
            <a:extLst>
              <a:ext uri="{FF2B5EF4-FFF2-40B4-BE49-F238E27FC236}">
                <a16:creationId xmlns:a16="http://schemas.microsoft.com/office/drawing/2014/main" id="{E36A0F04-300F-4DCF-ACDD-075889FB02E3}"/>
              </a:ext>
            </a:extLst>
          </p:cNvPr>
          <p:cNvPicPr>
            <a:picLocks noChangeAspect="1"/>
          </p:cNvPicPr>
          <p:nvPr/>
        </p:nvPicPr>
        <p:blipFill rotWithShape="1">
          <a:blip r:embed="rId3"/>
          <a:srcRect l="43182" t="31313" r="27302" b="58545"/>
          <a:stretch/>
        </p:blipFill>
        <p:spPr>
          <a:xfrm>
            <a:off x="418796" y="2188995"/>
            <a:ext cx="5197569" cy="1068552"/>
          </a:xfrm>
          <a:prstGeom prst="rect">
            <a:avLst/>
          </a:prstGeom>
        </p:spPr>
      </p:pic>
      <p:sp>
        <p:nvSpPr>
          <p:cNvPr id="12" name="Arrow: Down 11">
            <a:extLst>
              <a:ext uri="{FF2B5EF4-FFF2-40B4-BE49-F238E27FC236}">
                <a16:creationId xmlns:a16="http://schemas.microsoft.com/office/drawing/2014/main" id="{5FC53E3F-3D37-4925-B1C1-2B4812512FFA}"/>
              </a:ext>
            </a:extLst>
          </p:cNvPr>
          <p:cNvSpPr/>
          <p:nvPr/>
        </p:nvSpPr>
        <p:spPr>
          <a:xfrm>
            <a:off x="5672260" y="2119729"/>
            <a:ext cx="1460653" cy="4373145"/>
          </a:xfrm>
          <a:prstGeom prst="downArrow">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rtlCol="0" anchor="ctr"/>
          <a:lstStyle/>
          <a:p>
            <a:pPr algn="ctr"/>
            <a:r>
              <a:rPr lang="en-US" b="1" dirty="0">
                <a:solidFill>
                  <a:schemeClr val="tx1"/>
                </a:solidFill>
              </a:rPr>
              <a:t>Small</a:t>
            </a: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r>
              <a:rPr lang="en-US" b="1" dirty="0">
                <a:solidFill>
                  <a:schemeClr val="tx1"/>
                </a:solidFill>
              </a:rPr>
              <a:t>Large</a:t>
            </a:r>
          </a:p>
        </p:txBody>
      </p:sp>
      <p:sp>
        <p:nvSpPr>
          <p:cNvPr id="3" name="TextBox 2">
            <a:extLst>
              <a:ext uri="{FF2B5EF4-FFF2-40B4-BE49-F238E27FC236}">
                <a16:creationId xmlns:a16="http://schemas.microsoft.com/office/drawing/2014/main" id="{D2BE4DC1-39FB-4989-AC12-2113DDB68516}"/>
              </a:ext>
            </a:extLst>
          </p:cNvPr>
          <p:cNvSpPr txBox="1"/>
          <p:nvPr/>
        </p:nvSpPr>
        <p:spPr>
          <a:xfrm>
            <a:off x="5229300" y="1596671"/>
            <a:ext cx="2318992" cy="369332"/>
          </a:xfrm>
          <a:prstGeom prst="rect">
            <a:avLst/>
          </a:prstGeom>
          <a:noFill/>
        </p:spPr>
        <p:txBody>
          <a:bodyPr wrap="square" rtlCol="0">
            <a:spAutoFit/>
          </a:bodyPr>
          <a:lstStyle/>
          <a:p>
            <a:pPr algn="ctr"/>
            <a:r>
              <a:rPr lang="en-US" b="1" dirty="0">
                <a:solidFill>
                  <a:schemeClr val="bg1"/>
                </a:solidFill>
              </a:rPr>
              <a:t>Relative Effect Size</a:t>
            </a:r>
          </a:p>
        </p:txBody>
      </p:sp>
      <p:sp>
        <p:nvSpPr>
          <p:cNvPr id="13" name="Speech Bubble: Rectangle with Corners Rounded 12">
            <a:extLst>
              <a:ext uri="{FF2B5EF4-FFF2-40B4-BE49-F238E27FC236}">
                <a16:creationId xmlns:a16="http://schemas.microsoft.com/office/drawing/2014/main" id="{CA18FE44-A978-48BA-96AF-B230525BEC21}"/>
              </a:ext>
            </a:extLst>
          </p:cNvPr>
          <p:cNvSpPr/>
          <p:nvPr/>
        </p:nvSpPr>
        <p:spPr>
          <a:xfrm>
            <a:off x="7206072" y="5514305"/>
            <a:ext cx="4156609" cy="1106905"/>
          </a:xfrm>
          <a:prstGeom prst="wedgeRoundRectCallout">
            <a:avLst>
              <a:gd name="adj1" fmla="val -57622"/>
              <a:gd name="adj2" fmla="val -137800"/>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2- Providing </a:t>
            </a:r>
            <a:r>
              <a:rPr lang="en-US" u="sng" dirty="0">
                <a:solidFill>
                  <a:schemeClr val="tx1"/>
                </a:solidFill>
              </a:rPr>
              <a:t>teachers</a:t>
            </a:r>
            <a:r>
              <a:rPr lang="en-US" dirty="0">
                <a:solidFill>
                  <a:schemeClr val="tx1"/>
                </a:solidFill>
              </a:rPr>
              <a:t> with </a:t>
            </a:r>
            <a:r>
              <a:rPr lang="en-US" u="sng" dirty="0">
                <a:solidFill>
                  <a:schemeClr val="tx1"/>
                </a:solidFill>
              </a:rPr>
              <a:t>feedback</a:t>
            </a:r>
            <a:r>
              <a:rPr lang="en-US" dirty="0">
                <a:solidFill>
                  <a:schemeClr val="tx1"/>
                </a:solidFill>
              </a:rPr>
              <a:t> plus options for addressing </a:t>
            </a:r>
            <a:r>
              <a:rPr lang="en-US" u="sng" dirty="0">
                <a:solidFill>
                  <a:schemeClr val="tx1"/>
                </a:solidFill>
              </a:rPr>
              <a:t>instructional needs </a:t>
            </a:r>
            <a:r>
              <a:rPr lang="en-US" b="1" i="1" dirty="0">
                <a:solidFill>
                  <a:schemeClr val="tx1"/>
                </a:solidFill>
              </a:rPr>
              <a:t>(ES = 0.34, p=.10)</a:t>
            </a:r>
          </a:p>
        </p:txBody>
      </p:sp>
      <p:sp>
        <p:nvSpPr>
          <p:cNvPr id="15" name="Speech Bubble: Rectangle with Corners Rounded 14">
            <a:extLst>
              <a:ext uri="{FF2B5EF4-FFF2-40B4-BE49-F238E27FC236}">
                <a16:creationId xmlns:a16="http://schemas.microsoft.com/office/drawing/2014/main" id="{9F4D0F83-C390-4656-B4A2-5E59C0BD9D57}"/>
              </a:ext>
            </a:extLst>
          </p:cNvPr>
          <p:cNvSpPr/>
          <p:nvPr/>
        </p:nvSpPr>
        <p:spPr>
          <a:xfrm>
            <a:off x="8386280" y="4254011"/>
            <a:ext cx="3613216" cy="1106905"/>
          </a:xfrm>
          <a:prstGeom prst="wedgeRoundRectCallout">
            <a:avLst>
              <a:gd name="adj1" fmla="val -90005"/>
              <a:gd name="adj2" fmla="val -55164"/>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3- Providing feedback to </a:t>
            </a:r>
            <a:r>
              <a:rPr lang="en-US" u="sng" dirty="0">
                <a:solidFill>
                  <a:schemeClr val="tx1"/>
                </a:solidFill>
              </a:rPr>
              <a:t>students</a:t>
            </a:r>
            <a:r>
              <a:rPr lang="en-US" dirty="0">
                <a:solidFill>
                  <a:schemeClr val="tx1"/>
                </a:solidFill>
              </a:rPr>
              <a:t> on their mathematics </a:t>
            </a:r>
            <a:r>
              <a:rPr lang="en-US" u="sng" dirty="0">
                <a:solidFill>
                  <a:schemeClr val="tx1"/>
                </a:solidFill>
              </a:rPr>
              <a:t>performance</a:t>
            </a:r>
            <a:r>
              <a:rPr lang="en-US" dirty="0">
                <a:solidFill>
                  <a:schemeClr val="tx1"/>
                </a:solidFill>
              </a:rPr>
              <a:t> </a:t>
            </a:r>
            <a:r>
              <a:rPr lang="en-US" b="1" i="1" dirty="0">
                <a:solidFill>
                  <a:schemeClr val="tx1"/>
                </a:solidFill>
              </a:rPr>
              <a:t>(ES = 0.23, p=&lt;.05)</a:t>
            </a:r>
          </a:p>
        </p:txBody>
      </p:sp>
      <p:sp>
        <p:nvSpPr>
          <p:cNvPr id="16" name="Speech Bubble: Rectangle with Corners Rounded 15">
            <a:extLst>
              <a:ext uri="{FF2B5EF4-FFF2-40B4-BE49-F238E27FC236}">
                <a16:creationId xmlns:a16="http://schemas.microsoft.com/office/drawing/2014/main" id="{AEABA28B-E647-4BF8-B6F4-A372BCE6B1D0}"/>
              </a:ext>
            </a:extLst>
          </p:cNvPr>
          <p:cNvSpPr/>
          <p:nvPr/>
        </p:nvSpPr>
        <p:spPr>
          <a:xfrm>
            <a:off x="7794079" y="2946885"/>
            <a:ext cx="3839508" cy="1106905"/>
          </a:xfrm>
          <a:prstGeom prst="wedgeRoundRectCallout">
            <a:avLst>
              <a:gd name="adj1" fmla="val -72794"/>
              <a:gd name="adj2" fmla="val 19761"/>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1- Providing </a:t>
            </a:r>
            <a:r>
              <a:rPr lang="en-US" u="sng" dirty="0">
                <a:solidFill>
                  <a:schemeClr val="tx1"/>
                </a:solidFill>
              </a:rPr>
              <a:t>teachers</a:t>
            </a:r>
            <a:r>
              <a:rPr lang="en-US" dirty="0">
                <a:solidFill>
                  <a:schemeClr val="tx1"/>
                </a:solidFill>
              </a:rPr>
              <a:t> with feedback on </a:t>
            </a:r>
            <a:r>
              <a:rPr lang="en-US" u="sng" dirty="0">
                <a:solidFill>
                  <a:schemeClr val="tx1"/>
                </a:solidFill>
              </a:rPr>
              <a:t>student progress </a:t>
            </a:r>
            <a:r>
              <a:rPr lang="en-US" b="1" i="1" dirty="0">
                <a:solidFill>
                  <a:schemeClr val="tx1"/>
                </a:solidFill>
              </a:rPr>
              <a:t>(ES = 0.21, p=&lt;.05)</a:t>
            </a:r>
          </a:p>
        </p:txBody>
      </p:sp>
      <p:sp>
        <p:nvSpPr>
          <p:cNvPr id="17" name="Speech Bubble: Rectangle with Corners Rounded 16">
            <a:extLst>
              <a:ext uri="{FF2B5EF4-FFF2-40B4-BE49-F238E27FC236}">
                <a16:creationId xmlns:a16="http://schemas.microsoft.com/office/drawing/2014/main" id="{34740520-9970-4C9A-BF3C-9BD5FE6CF691}"/>
              </a:ext>
            </a:extLst>
          </p:cNvPr>
          <p:cNvSpPr/>
          <p:nvPr/>
        </p:nvSpPr>
        <p:spPr>
          <a:xfrm>
            <a:off x="8418412" y="1724266"/>
            <a:ext cx="3613216" cy="1106905"/>
          </a:xfrm>
          <a:prstGeom prst="wedgeRoundRectCallout">
            <a:avLst>
              <a:gd name="adj1" fmla="val -91066"/>
              <a:gd name="adj2" fmla="val 83529"/>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4- Providing feedback </a:t>
            </a:r>
            <a:r>
              <a:rPr lang="en-US" u="sng" dirty="0">
                <a:solidFill>
                  <a:schemeClr val="tx1"/>
                </a:solidFill>
              </a:rPr>
              <a:t>to students </a:t>
            </a:r>
            <a:r>
              <a:rPr lang="en-US" dirty="0">
                <a:solidFill>
                  <a:schemeClr val="tx1"/>
                </a:solidFill>
              </a:rPr>
              <a:t>with </a:t>
            </a:r>
            <a:r>
              <a:rPr lang="en-US" u="sng" dirty="0">
                <a:solidFill>
                  <a:schemeClr val="tx1"/>
                </a:solidFill>
              </a:rPr>
              <a:t>goals</a:t>
            </a:r>
            <a:r>
              <a:rPr lang="en-US" dirty="0">
                <a:solidFill>
                  <a:schemeClr val="tx1"/>
                </a:solidFill>
              </a:rPr>
              <a:t> </a:t>
            </a:r>
            <a:r>
              <a:rPr lang="en-US" b="1" i="1" dirty="0">
                <a:solidFill>
                  <a:schemeClr val="tx1"/>
                </a:solidFill>
              </a:rPr>
              <a:t>(ES = 0.17, p = .29)</a:t>
            </a:r>
            <a:endParaRPr lang="en-US" sz="1600" b="1" i="1" dirty="0">
              <a:solidFill>
                <a:schemeClr val="tx1"/>
              </a:solidFill>
            </a:endParaRPr>
          </a:p>
        </p:txBody>
      </p:sp>
      <p:sp>
        <p:nvSpPr>
          <p:cNvPr id="2" name="Title 1"/>
          <p:cNvSpPr>
            <a:spLocks noGrp="1"/>
          </p:cNvSpPr>
          <p:nvPr>
            <p:ph type="title"/>
          </p:nvPr>
        </p:nvSpPr>
        <p:spPr>
          <a:xfrm>
            <a:off x="838200" y="365125"/>
            <a:ext cx="10515600" cy="1325563"/>
          </a:xfrm>
        </p:spPr>
        <p:txBody>
          <a:bodyPr/>
          <a:lstStyle/>
          <a:p>
            <a:r>
              <a:rPr lang="en-US" dirty="0"/>
              <a:t>The Role of Formative Assessment</a:t>
            </a:r>
          </a:p>
        </p:txBody>
      </p:sp>
    </p:spTree>
    <p:extLst>
      <p:ext uri="{BB962C8B-B14F-4D97-AF65-F5344CB8AC3E}">
        <p14:creationId xmlns:p14="http://schemas.microsoft.com/office/powerpoint/2010/main" val="3767521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339775" y="6134454"/>
            <a:ext cx="5749138" cy="646331"/>
          </a:xfrm>
          <a:prstGeom prst="rect">
            <a:avLst/>
          </a:prstGeom>
          <a:solidFill>
            <a:schemeClr val="accent6">
              <a:lumMod val="60000"/>
              <a:lumOff val="40000"/>
            </a:schemeClr>
          </a:solidFill>
          <a:ln>
            <a:solidFill>
              <a:schemeClr val="accent6">
                <a:lumMod val="20000"/>
                <a:lumOff val="8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Progress Monitoring Measure</a:t>
            </a:r>
          </a:p>
        </p:txBody>
      </p:sp>
      <p:sp>
        <p:nvSpPr>
          <p:cNvPr id="11" name="TextBox 10"/>
          <p:cNvSpPr txBox="1"/>
          <p:nvPr/>
        </p:nvSpPr>
        <p:spPr>
          <a:xfrm>
            <a:off x="3319784" y="5549679"/>
            <a:ext cx="75271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Monitor student’s progress toward the goal</a:t>
            </a:r>
          </a:p>
        </p:txBody>
      </p:sp>
      <p:sp>
        <p:nvSpPr>
          <p:cNvPr id="14" name="TextBox 13"/>
          <p:cNvSpPr txBox="1"/>
          <p:nvPr/>
        </p:nvSpPr>
        <p:spPr>
          <a:xfrm>
            <a:off x="4991428" y="4913420"/>
            <a:ext cx="4445832" cy="646331"/>
          </a:xfrm>
          <a:prstGeom prst="rect">
            <a:avLst/>
          </a:prstGeom>
          <a:solidFill>
            <a:schemeClr val="accent6">
              <a:lumMod val="60000"/>
              <a:lumOff val="40000"/>
            </a:schemeClr>
          </a:solidFill>
          <a:ln>
            <a:solidFill>
              <a:schemeClr val="accent6">
                <a:lumMod val="20000"/>
                <a:lumOff val="8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Diagnostic Assessment</a:t>
            </a:r>
          </a:p>
        </p:txBody>
      </p:sp>
      <p:sp>
        <p:nvSpPr>
          <p:cNvPr id="12" name="TextBox 11"/>
          <p:cNvSpPr txBox="1"/>
          <p:nvPr/>
        </p:nvSpPr>
        <p:spPr>
          <a:xfrm>
            <a:off x="3319784" y="3932772"/>
            <a:ext cx="7789120"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Diagnose student’s persistent misconceptions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Calibri" panose="020F0502020204030204"/>
              </a:rPr>
              <a:t>a</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nd</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errors</a:t>
            </a:r>
          </a:p>
        </p:txBody>
      </p:sp>
      <p:sp>
        <p:nvSpPr>
          <p:cNvPr id="13" name="TextBox 12"/>
          <p:cNvSpPr txBox="1"/>
          <p:nvPr/>
        </p:nvSpPr>
        <p:spPr>
          <a:xfrm>
            <a:off x="4208777" y="3355988"/>
            <a:ext cx="5749138" cy="646331"/>
          </a:xfrm>
          <a:prstGeom prst="rect">
            <a:avLst/>
          </a:prstGeom>
          <a:solidFill>
            <a:schemeClr val="accent6">
              <a:lumMod val="60000"/>
              <a:lumOff val="40000"/>
            </a:schemeClr>
          </a:solidFill>
          <a:ln>
            <a:solidFill>
              <a:schemeClr val="accent6">
                <a:lumMod val="20000"/>
                <a:lumOff val="8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Progress Monitoring Measure</a:t>
            </a:r>
          </a:p>
        </p:txBody>
      </p:sp>
      <p:sp>
        <p:nvSpPr>
          <p:cNvPr id="10" name="TextBox 9"/>
          <p:cNvSpPr txBox="1"/>
          <p:nvPr/>
        </p:nvSpPr>
        <p:spPr>
          <a:xfrm>
            <a:off x="3319784" y="2840760"/>
            <a:ext cx="75271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Monitor student’s progress toward the goal</a:t>
            </a:r>
          </a:p>
        </p:txBody>
      </p:sp>
      <p:sp>
        <p:nvSpPr>
          <p:cNvPr id="2" name="TextBox 1"/>
          <p:cNvSpPr txBox="1"/>
          <p:nvPr/>
        </p:nvSpPr>
        <p:spPr>
          <a:xfrm>
            <a:off x="5243932" y="2309447"/>
            <a:ext cx="3678828" cy="646331"/>
          </a:xfrm>
          <a:prstGeom prst="rect">
            <a:avLst/>
          </a:prstGeom>
          <a:solidFill>
            <a:schemeClr val="accent6">
              <a:lumMod val="60000"/>
              <a:lumOff val="40000"/>
            </a:schemeClr>
          </a:solidFill>
          <a:ln>
            <a:solidFill>
              <a:schemeClr val="accent6">
                <a:lumMod val="20000"/>
                <a:lumOff val="8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Universal Screener</a:t>
            </a:r>
          </a:p>
        </p:txBody>
      </p:sp>
      <p:pic>
        <p:nvPicPr>
          <p:cNvPr id="3" name="Picture 2" descr="A flow chart that shows a quick overview of the data-based individualization (D B I) Process. (This chart does not have any steps covered up.)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041B117B-6E2C-42C3-94E7-D0933B7C3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72" y="1422400"/>
            <a:ext cx="3859054" cy="5562600"/>
          </a:xfrm>
          <a:prstGeom prst="rect">
            <a:avLst/>
          </a:prstGeom>
        </p:spPr>
      </p:pic>
      <p:sp>
        <p:nvSpPr>
          <p:cNvPr id="9" name="TextBox 8"/>
          <p:cNvSpPr txBox="1"/>
          <p:nvPr/>
        </p:nvSpPr>
        <p:spPr>
          <a:xfrm>
            <a:off x="2990335" y="1254228"/>
            <a:ext cx="8833444"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Establish present level of mathematics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and use this information to set ambitious goals </a:t>
            </a:r>
          </a:p>
        </p:txBody>
      </p:sp>
      <p:sp>
        <p:nvSpPr>
          <p:cNvPr id="4" name="Title 3"/>
          <p:cNvSpPr>
            <a:spLocks noGrp="1"/>
          </p:cNvSpPr>
          <p:nvPr>
            <p:ph type="title"/>
          </p:nvPr>
        </p:nvSpPr>
        <p:spPr/>
        <p:txBody>
          <a:bodyPr/>
          <a:lstStyle/>
          <a:p>
            <a:r>
              <a:rPr lang="en-US"/>
              <a:t>Assessments for DBI</a:t>
            </a:r>
          </a:p>
        </p:txBody>
      </p:sp>
    </p:spTree>
    <p:extLst>
      <p:ext uri="{BB962C8B-B14F-4D97-AF65-F5344CB8AC3E}">
        <p14:creationId xmlns:p14="http://schemas.microsoft.com/office/powerpoint/2010/main" val="407850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1F58DA0-D532-4C85-BBDD-6B93B49859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92550" y="1597361"/>
            <a:ext cx="3030748" cy="4108978"/>
          </a:xfrm>
          <a:prstGeom prst="rect">
            <a:avLst/>
          </a:prstGeom>
        </p:spPr>
      </p:pic>
      <p:sp>
        <p:nvSpPr>
          <p:cNvPr id="3" name="Content Placeholder 2">
            <a:extLst>
              <a:ext uri="{FF2B5EF4-FFF2-40B4-BE49-F238E27FC236}">
                <a16:creationId xmlns:a16="http://schemas.microsoft.com/office/drawing/2014/main" id="{0B1D1D3D-94E2-4943-8C2F-3657D35E30B1}"/>
              </a:ext>
            </a:extLst>
          </p:cNvPr>
          <p:cNvSpPr>
            <a:spLocks noGrp="1"/>
          </p:cNvSpPr>
          <p:nvPr>
            <p:ph idx="1"/>
          </p:nvPr>
        </p:nvSpPr>
        <p:spPr>
          <a:xfrm>
            <a:off x="369388" y="1724984"/>
            <a:ext cx="8044685" cy="4753903"/>
          </a:xfrm>
        </p:spPr>
        <p:txBody>
          <a:bodyPr vert="horz" lIns="91440" tIns="45720" rIns="91440" bIns="45720" rtlCol="0" anchor="t">
            <a:normAutofit/>
          </a:bodyPr>
          <a:lstStyle/>
          <a:p>
            <a:r>
              <a:rPr lang="en-US">
                <a:ea typeface="Yuanti SC"/>
              </a:rPr>
              <a:t>Throughout the presentation, submit your questions into the question pod.</a:t>
            </a:r>
          </a:p>
          <a:p>
            <a:pPr lvl="1"/>
            <a:r>
              <a:rPr lang="en-US">
                <a:ea typeface="Yuanti SC"/>
              </a:rPr>
              <a:t>For technical issues/questions, a webinar team member will try to assist you as soon as possible.</a:t>
            </a:r>
          </a:p>
          <a:p>
            <a:pPr lvl="1"/>
            <a:r>
              <a:rPr lang="en-US">
                <a:ea typeface="Yuanti SC"/>
              </a:rPr>
              <a:t>For content related questions, there will be a time for </a:t>
            </a:r>
            <a:r>
              <a:rPr lang="en-US" b="1">
                <a:ea typeface="Yuanti SC"/>
              </a:rPr>
              <a:t>Q &amp; A </a:t>
            </a:r>
            <a:r>
              <a:rPr lang="en-US">
                <a:ea typeface="Yuanti SC"/>
              </a:rPr>
              <a:t>at the end of the presentations. Submit your questions and we will share them with the presenters.</a:t>
            </a:r>
          </a:p>
        </p:txBody>
      </p:sp>
      <p:sp>
        <p:nvSpPr>
          <p:cNvPr id="2" name="Title 1">
            <a:extLst>
              <a:ext uri="{FF2B5EF4-FFF2-40B4-BE49-F238E27FC236}">
                <a16:creationId xmlns:a16="http://schemas.microsoft.com/office/drawing/2014/main" id="{966E8A39-346D-5C4E-ADCB-43DF121731DA}"/>
              </a:ext>
            </a:extLst>
          </p:cNvPr>
          <p:cNvSpPr>
            <a:spLocks noGrp="1"/>
          </p:cNvSpPr>
          <p:nvPr>
            <p:ph type="title"/>
          </p:nvPr>
        </p:nvSpPr>
        <p:spPr/>
        <p:txBody>
          <a:bodyPr/>
          <a:lstStyle/>
          <a:p>
            <a:r>
              <a:rPr lang="en-US" dirty="0"/>
              <a:t>Webinar Format &amp; Questions</a:t>
            </a:r>
          </a:p>
        </p:txBody>
      </p:sp>
    </p:spTree>
    <p:extLst>
      <p:ext uri="{BB962C8B-B14F-4D97-AF65-F5344CB8AC3E}">
        <p14:creationId xmlns:p14="http://schemas.microsoft.com/office/powerpoint/2010/main" val="3051378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egaphone">
            <a:extLst>
              <a:ext uri="{FF2B5EF4-FFF2-40B4-BE49-F238E27FC236}">
                <a16:creationId xmlns:a16="http://schemas.microsoft.com/office/drawing/2014/main" id="{AA625199-A770-6446-8089-8C2A6DBA4E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7823" y="3071053"/>
            <a:ext cx="2747075" cy="2747075"/>
          </a:xfrm>
          <a:prstGeom prst="rect">
            <a:avLst/>
          </a:prstGeom>
        </p:spPr>
      </p:pic>
      <p:sp>
        <p:nvSpPr>
          <p:cNvPr id="3" name="Content Placeholder 2"/>
          <p:cNvSpPr>
            <a:spLocks noGrp="1"/>
          </p:cNvSpPr>
          <p:nvPr>
            <p:ph idx="1"/>
          </p:nvPr>
        </p:nvSpPr>
        <p:spPr/>
        <p:txBody>
          <a:bodyPr vert="horz" lIns="91440" tIns="45720" rIns="91440" bIns="45720" rtlCol="0" anchor="t">
            <a:normAutofit/>
          </a:bodyPr>
          <a:lstStyle/>
          <a:p>
            <a:r>
              <a:rPr lang="en-US" b="1">
                <a:ea typeface="Yuanti SC"/>
              </a:rPr>
              <a:t>Share in the question pod:</a:t>
            </a:r>
          </a:p>
          <a:p>
            <a:pPr marL="457200" lvl="1" indent="0">
              <a:buNone/>
            </a:pPr>
            <a:r>
              <a:rPr lang="en-US">
                <a:ea typeface="Yuanti SC"/>
              </a:rPr>
              <a:t>What universal screeners are used at your school? </a:t>
            </a:r>
            <a:endParaRPr lang="en-US" dirty="0"/>
          </a:p>
          <a:p>
            <a:pPr marL="914400" lvl="2" indent="0">
              <a:buNone/>
            </a:pPr>
            <a:r>
              <a:rPr lang="en-US">
                <a:ea typeface="Yuanti SC"/>
              </a:rPr>
              <a:t>A-Renaissance Star</a:t>
            </a:r>
          </a:p>
          <a:p>
            <a:pPr marL="914400" lvl="2" indent="0">
              <a:buNone/>
            </a:pPr>
            <a:r>
              <a:rPr lang="en-US">
                <a:ea typeface="Yuanti SC"/>
              </a:rPr>
              <a:t>B-iReady</a:t>
            </a:r>
          </a:p>
          <a:p>
            <a:pPr marL="914400" lvl="2" indent="0">
              <a:buNone/>
            </a:pPr>
            <a:r>
              <a:rPr lang="en-US">
                <a:ea typeface="Yuanti SC"/>
              </a:rPr>
              <a:t>C-MAP (by NWEA)</a:t>
            </a:r>
          </a:p>
          <a:p>
            <a:pPr marL="914400" lvl="2" indent="0">
              <a:buNone/>
            </a:pPr>
            <a:r>
              <a:rPr lang="en-US">
                <a:ea typeface="Yuanti SC"/>
              </a:rPr>
              <a:t>D-</a:t>
            </a:r>
            <a:r>
              <a:rPr lang="en-US" err="1">
                <a:ea typeface="Yuanti SC"/>
              </a:rPr>
              <a:t>easyCBM</a:t>
            </a:r>
            <a:endParaRPr lang="en-US">
              <a:ea typeface="Yuanti SC"/>
            </a:endParaRPr>
          </a:p>
          <a:p>
            <a:pPr marL="914400" lvl="2" indent="0">
              <a:buNone/>
            </a:pPr>
            <a:r>
              <a:rPr lang="en-US">
                <a:ea typeface="Yuanti SC"/>
              </a:rPr>
              <a:t>E-other_____</a:t>
            </a:r>
          </a:p>
          <a:p>
            <a:pPr marL="914400" lvl="2" indent="0">
              <a:buNone/>
            </a:pPr>
            <a:r>
              <a:rPr lang="en-US">
                <a:ea typeface="Yuanti SC"/>
              </a:rPr>
              <a:t>F-none</a:t>
            </a:r>
          </a:p>
        </p:txBody>
      </p:sp>
      <p:sp>
        <p:nvSpPr>
          <p:cNvPr id="2" name="Title 1"/>
          <p:cNvSpPr>
            <a:spLocks noGrp="1"/>
          </p:cNvSpPr>
          <p:nvPr>
            <p:ph type="title"/>
          </p:nvPr>
        </p:nvSpPr>
        <p:spPr/>
        <p:txBody>
          <a:bodyPr/>
          <a:lstStyle/>
          <a:p>
            <a:r>
              <a:rPr lang="en-US" dirty="0"/>
              <a:t>School Level Experience</a:t>
            </a:r>
          </a:p>
        </p:txBody>
      </p:sp>
    </p:spTree>
    <p:extLst>
      <p:ext uri="{BB962C8B-B14F-4D97-AF65-F5344CB8AC3E}">
        <p14:creationId xmlns:p14="http://schemas.microsoft.com/office/powerpoint/2010/main" val="1890093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is picture shows a screenshot of the NCII Academic Screening Tools Chart">
            <a:extLst>
              <a:ext uri="{FF2B5EF4-FFF2-40B4-BE49-F238E27FC236}">
                <a16:creationId xmlns:a16="http://schemas.microsoft.com/office/drawing/2014/main" id="{30117D3F-29EC-49EF-A71F-A9189485E9E0}"/>
              </a:ext>
            </a:extLst>
          </p:cNvPr>
          <p:cNvPicPr>
            <a:picLocks noChangeAspect="1"/>
          </p:cNvPicPr>
          <p:nvPr/>
        </p:nvPicPr>
        <p:blipFill rotWithShape="1">
          <a:blip r:embed="rId3"/>
          <a:srcRect l="11667" t="8043" r="26904" b="26629"/>
          <a:stretch/>
        </p:blipFill>
        <p:spPr>
          <a:xfrm>
            <a:off x="435430" y="1843313"/>
            <a:ext cx="6400800" cy="3829065"/>
          </a:xfrm>
          <a:prstGeom prst="rect">
            <a:avLst/>
          </a:prstGeom>
        </p:spPr>
      </p:pic>
      <p:pic>
        <p:nvPicPr>
          <p:cNvPr id="5" name="Picture 4" descr="Another screenshot of the Academic Screening Tools Chart, this image shows the studies under the Classification Accuracy tab">
            <a:extLst>
              <a:ext uri="{FF2B5EF4-FFF2-40B4-BE49-F238E27FC236}">
                <a16:creationId xmlns:a16="http://schemas.microsoft.com/office/drawing/2014/main" id="{E38F0279-B73F-4DB9-96FD-0089ED45F4FD}"/>
              </a:ext>
            </a:extLst>
          </p:cNvPr>
          <p:cNvPicPr>
            <a:picLocks noChangeAspect="1"/>
          </p:cNvPicPr>
          <p:nvPr/>
        </p:nvPicPr>
        <p:blipFill rotWithShape="1">
          <a:blip r:embed="rId4"/>
          <a:srcRect l="6875" t="8254" r="32977" b="42011"/>
          <a:stretch/>
        </p:blipFill>
        <p:spPr>
          <a:xfrm>
            <a:off x="4680857" y="3197451"/>
            <a:ext cx="7333343" cy="3410858"/>
          </a:xfrm>
          <a:prstGeom prst="rect">
            <a:avLst/>
          </a:prstGeom>
        </p:spPr>
      </p:pic>
      <p:pic>
        <p:nvPicPr>
          <p:cNvPr id="4" name="Picture 3" descr="QR code to access the Tools Charts">
            <a:extLst>
              <a:ext uri="{FF2B5EF4-FFF2-40B4-BE49-F238E27FC236}">
                <a16:creationId xmlns:a16="http://schemas.microsoft.com/office/drawing/2014/main" id="{17CD8B78-070F-44FF-855A-B2806C4EB1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7474" y="1616901"/>
            <a:ext cx="1149096" cy="1149096"/>
          </a:xfrm>
          <a:prstGeom prst="rect">
            <a:avLst/>
          </a:prstGeom>
        </p:spPr>
      </p:pic>
      <p:sp>
        <p:nvSpPr>
          <p:cNvPr id="2" name="Title 1">
            <a:extLst>
              <a:ext uri="{FF2B5EF4-FFF2-40B4-BE49-F238E27FC236}">
                <a16:creationId xmlns:a16="http://schemas.microsoft.com/office/drawing/2014/main" id="{F4C60831-7A0C-4B9B-9F73-7E16EEAE28D2}"/>
              </a:ext>
            </a:extLst>
          </p:cNvPr>
          <p:cNvSpPr>
            <a:spLocks noGrp="1"/>
          </p:cNvSpPr>
          <p:nvPr>
            <p:ph type="title"/>
          </p:nvPr>
        </p:nvSpPr>
        <p:spPr/>
        <p:txBody>
          <a:bodyPr/>
          <a:lstStyle/>
          <a:p>
            <a:r>
              <a:rPr lang="en-US" dirty="0"/>
              <a:t>Technically Sound Assessment Leads to Sound Data-Based Decisions</a:t>
            </a:r>
          </a:p>
        </p:txBody>
      </p:sp>
    </p:spTree>
    <p:extLst>
      <p:ext uri="{BB962C8B-B14F-4D97-AF65-F5344CB8AC3E}">
        <p14:creationId xmlns:p14="http://schemas.microsoft.com/office/powerpoint/2010/main" val="2759136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AE8AEF9-FEB6-8340-9EBE-7C44EF532183}"/>
              </a:ext>
            </a:extLst>
          </p:cNvPr>
          <p:cNvSpPr>
            <a:spLocks noGrp="1"/>
          </p:cNvSpPr>
          <p:nvPr>
            <p:ph type="subTitle" idx="1"/>
          </p:nvPr>
        </p:nvSpPr>
        <p:spPr/>
        <p:txBody>
          <a:bodyPr/>
          <a:lstStyle/>
          <a:p>
            <a:endParaRPr lang="en-US" dirty="0"/>
          </a:p>
        </p:txBody>
      </p:sp>
      <p:sp>
        <p:nvSpPr>
          <p:cNvPr id="2" name="Title 1">
            <a:extLst>
              <a:ext uri="{FF2B5EF4-FFF2-40B4-BE49-F238E27FC236}">
                <a16:creationId xmlns:a16="http://schemas.microsoft.com/office/drawing/2014/main" id="{32F2478A-E6D5-664B-A261-627E6DDA6D02}"/>
              </a:ext>
            </a:extLst>
          </p:cNvPr>
          <p:cNvSpPr>
            <a:spLocks noGrp="1"/>
          </p:cNvSpPr>
          <p:nvPr>
            <p:ph type="ctrTitle"/>
          </p:nvPr>
        </p:nvSpPr>
        <p:spPr/>
        <p:txBody>
          <a:bodyPr/>
          <a:lstStyle/>
          <a:p>
            <a:r>
              <a:rPr lang="en-US" dirty="0"/>
              <a:t>Universal Screening</a:t>
            </a:r>
          </a:p>
        </p:txBody>
      </p:sp>
    </p:spTree>
    <p:extLst>
      <p:ext uri="{BB962C8B-B14F-4D97-AF65-F5344CB8AC3E}">
        <p14:creationId xmlns:p14="http://schemas.microsoft.com/office/powerpoint/2010/main" val="1818494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descr="Picture of a doctor and a baby">
            <a:extLst>
              <a:ext uri="{FF2B5EF4-FFF2-40B4-BE49-F238E27FC236}">
                <a16:creationId xmlns:a16="http://schemas.microsoft.com/office/drawing/2014/main" id="{4C979FD5-70ED-4FD6-BFBC-ECF71734C2DB}"/>
              </a:ext>
            </a:extLst>
          </p:cNvPr>
          <p:cNvGrpSpPr>
            <a:grpSpLocks/>
          </p:cNvGrpSpPr>
          <p:nvPr/>
        </p:nvGrpSpPr>
        <p:grpSpPr bwMode="auto">
          <a:xfrm>
            <a:off x="1905001" y="1506538"/>
            <a:ext cx="3124200" cy="2292248"/>
            <a:chOff x="457200" y="1600200"/>
            <a:chExt cx="3492500" cy="2862519"/>
          </a:xfrm>
        </p:grpSpPr>
        <p:pic>
          <p:nvPicPr>
            <p:cNvPr id="5" name="Picture 3">
              <a:extLst>
                <a:ext uri="{FF2B5EF4-FFF2-40B4-BE49-F238E27FC236}">
                  <a16:creationId xmlns:a16="http://schemas.microsoft.com/office/drawing/2014/main" id="{660424A2-264C-4B5D-ABD8-CEA60F071B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3492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54BF1118-4CC1-4A56-90B7-6C9068F62D12}"/>
                </a:ext>
              </a:extLst>
            </p:cNvPr>
            <p:cNvSpPr txBox="1">
              <a:spLocks noChangeArrowheads="1"/>
            </p:cNvSpPr>
            <p:nvPr/>
          </p:nvSpPr>
          <p:spPr bwMode="auto">
            <a:xfrm>
              <a:off x="769757" y="3886200"/>
              <a:ext cx="2960773" cy="57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Font typeface="Arial" charset="0"/>
                <a:buChar char="•"/>
                <a:defRPr sz="2800">
                  <a:solidFill>
                    <a:schemeClr val="tx1"/>
                  </a:solidFill>
                  <a:latin typeface="Arial" charset="0"/>
                  <a:ea typeface="ＭＳ Ｐゴシック" charset="-128"/>
                </a:defRPr>
              </a:lvl1pPr>
              <a:lvl2pPr marL="742950" indent="-285750">
                <a:spcBef>
                  <a:spcPts val="1800"/>
                </a:spcBef>
                <a:buClr>
                  <a:schemeClr val="accent1"/>
                </a:buClr>
                <a:buFont typeface="Arial" charset="0"/>
                <a:buChar char="–"/>
                <a:defRPr sz="2400">
                  <a:solidFill>
                    <a:schemeClr val="tx1"/>
                  </a:solidFill>
                  <a:latin typeface="Arial" charset="0"/>
                  <a:ea typeface="ＭＳ Ｐゴシック" charset="-128"/>
                </a:defRPr>
              </a:lvl2pPr>
              <a:lvl3pPr marL="1143000" indent="-228600">
                <a:spcBef>
                  <a:spcPts val="1800"/>
                </a:spcBef>
                <a:buClr>
                  <a:schemeClr val="accent1"/>
                </a:buClr>
                <a:buFont typeface="Arial" charset="0"/>
                <a:buChar char="•"/>
                <a:defRPr sz="2000">
                  <a:solidFill>
                    <a:schemeClr val="tx1"/>
                  </a:solidFill>
                  <a:latin typeface="Arial" charset="0"/>
                  <a:ea typeface="ＭＳ Ｐゴシック" charset="-128"/>
                </a:defRPr>
              </a:lvl3pPr>
              <a:lvl4pPr marL="1600200" indent="-228600">
                <a:spcBef>
                  <a:spcPts val="1800"/>
                </a:spcBef>
                <a:buClr>
                  <a:schemeClr val="accent1"/>
                </a:buClr>
                <a:buFont typeface="Arial" charset="0"/>
                <a:buChar char="–"/>
                <a:defRPr>
                  <a:solidFill>
                    <a:schemeClr val="tx1"/>
                  </a:solidFill>
                  <a:latin typeface="Arial" charset="0"/>
                  <a:ea typeface="ＭＳ Ｐゴシック" charset="-128"/>
                </a:defRPr>
              </a:lvl4pPr>
              <a:lvl5pPr marL="2057400" indent="-228600">
                <a:spcBef>
                  <a:spcPts val="1800"/>
                </a:spcBef>
                <a:buClr>
                  <a:schemeClr val="accent1"/>
                </a:buClr>
                <a:buFont typeface="Arial" charset="0"/>
                <a:buChar char="»"/>
                <a:defRPr sz="1600">
                  <a:solidFill>
                    <a:schemeClr val="tx1"/>
                  </a:solidFill>
                  <a:latin typeface="Arial" charset="0"/>
                  <a:ea typeface="ＭＳ Ｐゴシック" charset="-128"/>
                </a:defRPr>
              </a:lvl5pPr>
              <a:lvl6pPr marL="25146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6pPr>
              <a:lvl7pPr marL="29718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7pPr>
              <a:lvl8pPr marL="34290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8pPr>
              <a:lvl9pPr marL="38862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Calibri"/>
                  <a:cs typeface="Calibri"/>
                </a:rPr>
                <a:t>Well-baby check-up</a:t>
              </a:r>
            </a:p>
          </p:txBody>
        </p:sp>
      </p:grpSp>
      <p:grpSp>
        <p:nvGrpSpPr>
          <p:cNvPr id="7" name="Group 11" descr="Picture of a cholesterol test">
            <a:extLst>
              <a:ext uri="{FF2B5EF4-FFF2-40B4-BE49-F238E27FC236}">
                <a16:creationId xmlns:a16="http://schemas.microsoft.com/office/drawing/2014/main" id="{12AE3CB8-B7C7-4B8B-909C-764C8421DEBD}"/>
              </a:ext>
            </a:extLst>
          </p:cNvPr>
          <p:cNvGrpSpPr>
            <a:grpSpLocks/>
          </p:cNvGrpSpPr>
          <p:nvPr/>
        </p:nvGrpSpPr>
        <p:grpSpPr bwMode="auto">
          <a:xfrm>
            <a:off x="6786564" y="1522414"/>
            <a:ext cx="3652837" cy="3392837"/>
            <a:chOff x="4881802" y="1522465"/>
            <a:chExt cx="4033597" cy="3701078"/>
          </a:xfrm>
        </p:grpSpPr>
        <p:pic>
          <p:nvPicPr>
            <p:cNvPr id="8" name="Picture 9">
              <a:extLst>
                <a:ext uri="{FF2B5EF4-FFF2-40B4-BE49-F238E27FC236}">
                  <a16:creationId xmlns:a16="http://schemas.microsoft.com/office/drawing/2014/main" id="{6B537978-4582-4DF2-9CF2-7AC2F157C5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1802" y="1522465"/>
              <a:ext cx="4033597" cy="322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0">
              <a:extLst>
                <a:ext uri="{FF2B5EF4-FFF2-40B4-BE49-F238E27FC236}">
                  <a16:creationId xmlns:a16="http://schemas.microsoft.com/office/drawing/2014/main" id="{451406E9-6CF3-4448-A040-DEC8BF5D8171}"/>
                </a:ext>
              </a:extLst>
            </p:cNvPr>
            <p:cNvSpPr txBox="1">
              <a:spLocks noChangeArrowheads="1"/>
            </p:cNvSpPr>
            <p:nvPr/>
          </p:nvSpPr>
          <p:spPr bwMode="auto">
            <a:xfrm>
              <a:off x="5867400" y="4719935"/>
              <a:ext cx="2498738" cy="50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Font typeface="Arial" charset="0"/>
                <a:buChar char="•"/>
                <a:defRPr sz="2800">
                  <a:solidFill>
                    <a:schemeClr val="tx1"/>
                  </a:solidFill>
                  <a:latin typeface="Arial" charset="0"/>
                  <a:ea typeface="ＭＳ Ｐゴシック" charset="-128"/>
                </a:defRPr>
              </a:lvl1pPr>
              <a:lvl2pPr marL="742950" indent="-285750">
                <a:spcBef>
                  <a:spcPts val="1800"/>
                </a:spcBef>
                <a:buClr>
                  <a:schemeClr val="accent1"/>
                </a:buClr>
                <a:buFont typeface="Arial" charset="0"/>
                <a:buChar char="–"/>
                <a:defRPr sz="2400">
                  <a:solidFill>
                    <a:schemeClr val="tx1"/>
                  </a:solidFill>
                  <a:latin typeface="Arial" charset="0"/>
                  <a:ea typeface="ＭＳ Ｐゴシック" charset="-128"/>
                </a:defRPr>
              </a:lvl2pPr>
              <a:lvl3pPr marL="1143000" indent="-228600">
                <a:spcBef>
                  <a:spcPts val="1800"/>
                </a:spcBef>
                <a:buClr>
                  <a:schemeClr val="accent1"/>
                </a:buClr>
                <a:buFont typeface="Arial" charset="0"/>
                <a:buChar char="•"/>
                <a:defRPr sz="2000">
                  <a:solidFill>
                    <a:schemeClr val="tx1"/>
                  </a:solidFill>
                  <a:latin typeface="Arial" charset="0"/>
                  <a:ea typeface="ＭＳ Ｐゴシック" charset="-128"/>
                </a:defRPr>
              </a:lvl3pPr>
              <a:lvl4pPr marL="1600200" indent="-228600">
                <a:spcBef>
                  <a:spcPts val="1800"/>
                </a:spcBef>
                <a:buClr>
                  <a:schemeClr val="accent1"/>
                </a:buClr>
                <a:buFont typeface="Arial" charset="0"/>
                <a:buChar char="–"/>
                <a:defRPr>
                  <a:solidFill>
                    <a:schemeClr val="tx1"/>
                  </a:solidFill>
                  <a:latin typeface="Arial" charset="0"/>
                  <a:ea typeface="ＭＳ Ｐゴシック" charset="-128"/>
                </a:defRPr>
              </a:lvl4pPr>
              <a:lvl5pPr marL="2057400" indent="-228600">
                <a:spcBef>
                  <a:spcPts val="1800"/>
                </a:spcBef>
                <a:buClr>
                  <a:schemeClr val="accent1"/>
                </a:buClr>
                <a:buFont typeface="Arial" charset="0"/>
                <a:buChar char="»"/>
                <a:defRPr sz="1600">
                  <a:solidFill>
                    <a:schemeClr val="tx1"/>
                  </a:solidFill>
                  <a:latin typeface="Arial" charset="0"/>
                  <a:ea typeface="ＭＳ Ｐゴシック" charset="-128"/>
                </a:defRPr>
              </a:lvl5pPr>
              <a:lvl6pPr marL="25146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6pPr>
              <a:lvl7pPr marL="29718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7pPr>
              <a:lvl8pPr marL="34290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8pPr>
              <a:lvl9pPr marL="38862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Calibri"/>
                  <a:cs typeface="Calibri"/>
                </a:rPr>
                <a:t>Cholesterol tests</a:t>
              </a:r>
            </a:p>
          </p:txBody>
        </p:sp>
      </p:grpSp>
      <p:grpSp>
        <p:nvGrpSpPr>
          <p:cNvPr id="10" name="Group 8" descr="Picture of car parts">
            <a:extLst>
              <a:ext uri="{FF2B5EF4-FFF2-40B4-BE49-F238E27FC236}">
                <a16:creationId xmlns:a16="http://schemas.microsoft.com/office/drawing/2014/main" id="{198E7A3F-1DBE-4A3D-9C18-A6A88C483D23}"/>
              </a:ext>
            </a:extLst>
          </p:cNvPr>
          <p:cNvGrpSpPr>
            <a:grpSpLocks/>
          </p:cNvGrpSpPr>
          <p:nvPr/>
        </p:nvGrpSpPr>
        <p:grpSpPr bwMode="auto">
          <a:xfrm>
            <a:off x="3886201" y="3806826"/>
            <a:ext cx="3167063" cy="2553475"/>
            <a:chOff x="4800600" y="2011065"/>
            <a:chExt cx="3479800" cy="2852534"/>
          </a:xfrm>
        </p:grpSpPr>
        <p:pic>
          <p:nvPicPr>
            <p:cNvPr id="11" name="Picture 6">
              <a:extLst>
                <a:ext uri="{FF2B5EF4-FFF2-40B4-BE49-F238E27FC236}">
                  <a16:creationId xmlns:a16="http://schemas.microsoft.com/office/drawing/2014/main" id="{20C86F89-F635-4E95-B931-107137A05A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011065"/>
              <a:ext cx="34798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7">
              <a:extLst>
                <a:ext uri="{FF2B5EF4-FFF2-40B4-BE49-F238E27FC236}">
                  <a16:creationId xmlns:a16="http://schemas.microsoft.com/office/drawing/2014/main" id="{A40D2A44-588E-4263-AF34-C1D4FC93C7F9}"/>
                </a:ext>
              </a:extLst>
            </p:cNvPr>
            <p:cNvSpPr txBox="1">
              <a:spLocks noChangeArrowheads="1"/>
            </p:cNvSpPr>
            <p:nvPr/>
          </p:nvSpPr>
          <p:spPr bwMode="auto">
            <a:xfrm>
              <a:off x="5059261" y="4347865"/>
              <a:ext cx="2994904" cy="51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Font typeface="Arial" charset="0"/>
                <a:buChar char="•"/>
                <a:defRPr sz="2800">
                  <a:solidFill>
                    <a:schemeClr val="tx1"/>
                  </a:solidFill>
                  <a:latin typeface="Arial" charset="0"/>
                  <a:ea typeface="ＭＳ Ｐゴシック" charset="-128"/>
                </a:defRPr>
              </a:lvl1pPr>
              <a:lvl2pPr marL="742950" indent="-285750">
                <a:spcBef>
                  <a:spcPts val="1800"/>
                </a:spcBef>
                <a:buClr>
                  <a:schemeClr val="accent1"/>
                </a:buClr>
                <a:buFont typeface="Arial" charset="0"/>
                <a:buChar char="–"/>
                <a:defRPr sz="2400">
                  <a:solidFill>
                    <a:schemeClr val="tx1"/>
                  </a:solidFill>
                  <a:latin typeface="Arial" charset="0"/>
                  <a:ea typeface="ＭＳ Ｐゴシック" charset="-128"/>
                </a:defRPr>
              </a:lvl2pPr>
              <a:lvl3pPr marL="1143000" indent="-228600">
                <a:spcBef>
                  <a:spcPts val="1800"/>
                </a:spcBef>
                <a:buClr>
                  <a:schemeClr val="accent1"/>
                </a:buClr>
                <a:buFont typeface="Arial" charset="0"/>
                <a:buChar char="•"/>
                <a:defRPr sz="2000">
                  <a:solidFill>
                    <a:schemeClr val="tx1"/>
                  </a:solidFill>
                  <a:latin typeface="Arial" charset="0"/>
                  <a:ea typeface="ＭＳ Ｐゴシック" charset="-128"/>
                </a:defRPr>
              </a:lvl3pPr>
              <a:lvl4pPr marL="1600200" indent="-228600">
                <a:spcBef>
                  <a:spcPts val="1800"/>
                </a:spcBef>
                <a:buClr>
                  <a:schemeClr val="accent1"/>
                </a:buClr>
                <a:buFont typeface="Arial" charset="0"/>
                <a:buChar char="–"/>
                <a:defRPr>
                  <a:solidFill>
                    <a:schemeClr val="tx1"/>
                  </a:solidFill>
                  <a:latin typeface="Arial" charset="0"/>
                  <a:ea typeface="ＭＳ Ｐゴシック" charset="-128"/>
                </a:defRPr>
              </a:lvl4pPr>
              <a:lvl5pPr marL="2057400" indent="-228600">
                <a:spcBef>
                  <a:spcPts val="1800"/>
                </a:spcBef>
                <a:buClr>
                  <a:schemeClr val="accent1"/>
                </a:buClr>
                <a:buFont typeface="Arial" charset="0"/>
                <a:buChar char="»"/>
                <a:defRPr sz="1600">
                  <a:solidFill>
                    <a:schemeClr val="tx1"/>
                  </a:solidFill>
                  <a:latin typeface="Arial" charset="0"/>
                  <a:ea typeface="ＭＳ Ｐゴシック" charset="-128"/>
                </a:defRPr>
              </a:lvl5pPr>
              <a:lvl6pPr marL="25146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6pPr>
              <a:lvl7pPr marL="29718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7pPr>
              <a:lvl8pPr marL="34290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8pPr>
              <a:lvl9pPr marL="38862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white"/>
                  </a:solidFill>
                  <a:effectLst/>
                  <a:uLnTx/>
                  <a:uFillTx/>
                  <a:latin typeface="Calibri"/>
                  <a:cs typeface="Calibri"/>
                </a:rPr>
                <a:t>Tune-up for your car</a:t>
              </a:r>
            </a:p>
          </p:txBody>
        </p:sp>
      </p:grpSp>
      <p:sp>
        <p:nvSpPr>
          <p:cNvPr id="2" name="Title 1"/>
          <p:cNvSpPr>
            <a:spLocks noGrp="1"/>
          </p:cNvSpPr>
          <p:nvPr>
            <p:ph type="title"/>
          </p:nvPr>
        </p:nvSpPr>
        <p:spPr/>
        <p:txBody>
          <a:bodyPr/>
          <a:lstStyle/>
          <a:p>
            <a:pPr algn="ctr"/>
            <a:r>
              <a:rPr lang="en-US" dirty="0"/>
              <a:t>What is Universal Screening?</a:t>
            </a:r>
          </a:p>
        </p:txBody>
      </p:sp>
    </p:spTree>
    <p:extLst>
      <p:ext uri="{BB962C8B-B14F-4D97-AF65-F5344CB8AC3E}">
        <p14:creationId xmlns:p14="http://schemas.microsoft.com/office/powerpoint/2010/main" val="1292484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eaLnBrk="1" hangingPunct="1"/>
            <a:r>
              <a:rPr lang="en-US" altLang="en-US" dirty="0"/>
              <a:t>Screen all Students</a:t>
            </a:r>
          </a:p>
        </p:txBody>
      </p:sp>
      <p:sp>
        <p:nvSpPr>
          <p:cNvPr id="66562" name="Content Placeholder 2"/>
          <p:cNvSpPr>
            <a:spLocks noGrp="1"/>
          </p:cNvSpPr>
          <p:nvPr>
            <p:ph idx="1"/>
          </p:nvPr>
        </p:nvSpPr>
        <p:spPr/>
        <p:txBody>
          <a:bodyPr/>
          <a:lstStyle/>
          <a:p>
            <a:pPr eaLnBrk="1" hangingPunct="1"/>
            <a:endParaRPr lang="en-US" altLang="en-US" dirty="0"/>
          </a:p>
        </p:txBody>
      </p:sp>
      <p:pic>
        <p:nvPicPr>
          <p:cNvPr id="66563" name="Picture 3" descr="Screenshot of the IES practice guide, Assisting Students Struggling with Mathematics: Response to Intervention (RtI) for Elementary and Middle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68" y="395605"/>
            <a:ext cx="5105400" cy="6450013"/>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This image shows a page from the IES practice guide and explains that at Tier 1, moderate evidence backs screening all students to identify those at risk for potential mathematics difficulties and provide interventions to students identified as at ris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276" y="677862"/>
            <a:ext cx="6148387" cy="6005513"/>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 name="Rounded Rectangle 5">
            <a:extLst>
              <a:ext uri="{C183D7F6-B498-43B3-948B-1728B52AA6E4}">
                <adec:decorative xmlns:adec="http://schemas.microsoft.com/office/drawing/2017/decorative" val="1"/>
              </a:ext>
            </a:extLst>
          </p:cNvPr>
          <p:cNvSpPr>
            <a:spLocks noChangeArrowheads="1"/>
          </p:cNvSpPr>
          <p:nvPr/>
        </p:nvSpPr>
        <p:spPr bwMode="auto">
          <a:xfrm>
            <a:off x="5688012" y="976312"/>
            <a:ext cx="5775325" cy="815975"/>
          </a:xfrm>
          <a:prstGeom prst="roundRect">
            <a:avLst>
              <a:gd name="adj" fmla="val 16667"/>
            </a:avLst>
          </a:prstGeom>
          <a:noFill/>
          <a:ln w="50800">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p:cNvSpPr>
            <a:spLocks noChangeArrowheads="1"/>
          </p:cNvSpPr>
          <p:nvPr/>
        </p:nvSpPr>
        <p:spPr bwMode="auto">
          <a:xfrm>
            <a:off x="2362200" y="2362200"/>
            <a:ext cx="8305800" cy="2971800"/>
          </a:xfrm>
          <a:prstGeom prst="roundRect">
            <a:avLst>
              <a:gd name="adj" fmla="val 16667"/>
            </a:avLst>
          </a:prstGeom>
          <a:gradFill rotWithShape="1">
            <a:gsLst>
              <a:gs pos="0">
                <a:srgbClr val="FFE3E3"/>
              </a:gs>
              <a:gs pos="64999">
                <a:srgbClr val="FCBABA"/>
              </a:gs>
              <a:gs pos="100000">
                <a:srgbClr val="FE9A9A"/>
              </a:gs>
            </a:gsLst>
            <a:lin ang="5400000" scaled="1"/>
          </a:gradFill>
          <a:ln w="9525">
            <a:solidFill>
              <a:srgbClr val="B10000"/>
            </a:solidFill>
            <a:round/>
            <a:headEnd/>
            <a:tailEnd/>
          </a:ln>
          <a:effectLst>
            <a:outerShdw blurRad="40000" dist="20000" dir="5400000" rotWithShape="0">
              <a:srgbClr val="000000">
                <a:alpha val="37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Screen all students to identify those at risk for potential mathematics difficulties and provide interventions to students identified as at risk.</a:t>
            </a:r>
          </a:p>
        </p:txBody>
      </p:sp>
      <p:grpSp>
        <p:nvGrpSpPr>
          <p:cNvPr id="2" name="Group 10" descr="This arrow points to &quot;all students&quot;"/>
          <p:cNvGrpSpPr>
            <a:grpSpLocks/>
          </p:cNvGrpSpPr>
          <p:nvPr/>
        </p:nvGrpSpPr>
        <p:grpSpPr bwMode="auto">
          <a:xfrm>
            <a:off x="4114800" y="2590800"/>
            <a:ext cx="1752600" cy="1068388"/>
            <a:chOff x="2590800" y="2590800"/>
            <a:chExt cx="1752600" cy="1068388"/>
          </a:xfrm>
        </p:grpSpPr>
        <p:sp>
          <p:nvSpPr>
            <p:cNvPr id="8" name="Down Arrow 7"/>
            <p:cNvSpPr>
              <a:spLocks noChangeArrowheads="1"/>
            </p:cNvSpPr>
            <p:nvPr/>
          </p:nvSpPr>
          <p:spPr bwMode="auto">
            <a:xfrm>
              <a:off x="3200400" y="2590800"/>
              <a:ext cx="457200" cy="685800"/>
            </a:xfrm>
            <a:prstGeom prst="downArrow">
              <a:avLst>
                <a:gd name="adj1" fmla="val 50000"/>
                <a:gd name="adj2" fmla="val 50000"/>
              </a:avLst>
            </a:prstGeom>
            <a:gradFill rotWithShape="1">
              <a:gsLst>
                <a:gs pos="0">
                  <a:srgbClr val="CA0000"/>
                </a:gs>
                <a:gs pos="20000">
                  <a:srgbClr val="C50000"/>
                </a:gs>
                <a:gs pos="100000">
                  <a:srgbClr val="960000"/>
                </a:gs>
              </a:gsLst>
              <a:lin ang="5400000"/>
            </a:gradFill>
            <a:ln w="9525">
              <a:solidFill>
                <a:srgbClr val="B10000"/>
              </a:solidFill>
              <a:miter lim="800000"/>
              <a:headEnd/>
              <a:tailEnd/>
            </a:ln>
            <a:effectLst>
              <a:outerShdw blurRad="40000" dist="23000" dir="5400000" rotWithShape="0">
                <a:srgbClr val="000000">
                  <a:alpha val="34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Connector 9"/>
            <p:cNvCxnSpPr>
              <a:cxnSpLocks noChangeShapeType="1"/>
            </p:cNvCxnSpPr>
            <p:nvPr/>
          </p:nvCxnSpPr>
          <p:spPr bwMode="auto">
            <a:xfrm>
              <a:off x="2590800" y="3657600"/>
              <a:ext cx="17526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3" name="Group 16" descr="This arrow points to &quot;at risk&quot;"/>
          <p:cNvGrpSpPr>
            <a:grpSpLocks/>
          </p:cNvGrpSpPr>
          <p:nvPr/>
        </p:nvGrpSpPr>
        <p:grpSpPr bwMode="auto">
          <a:xfrm>
            <a:off x="8575675" y="2590800"/>
            <a:ext cx="990600" cy="1068388"/>
            <a:chOff x="7052272" y="2590800"/>
            <a:chExt cx="990600" cy="1068388"/>
          </a:xfrm>
        </p:grpSpPr>
        <p:sp>
          <p:nvSpPr>
            <p:cNvPr id="13" name="Down Arrow 12"/>
            <p:cNvSpPr>
              <a:spLocks noChangeArrowheads="1"/>
            </p:cNvSpPr>
            <p:nvPr/>
          </p:nvSpPr>
          <p:spPr bwMode="auto">
            <a:xfrm>
              <a:off x="7315797" y="2590800"/>
              <a:ext cx="457200" cy="685800"/>
            </a:xfrm>
            <a:prstGeom prst="downArrow">
              <a:avLst>
                <a:gd name="adj1" fmla="val 50000"/>
                <a:gd name="adj2" fmla="val 50000"/>
              </a:avLst>
            </a:prstGeom>
            <a:gradFill rotWithShape="1">
              <a:gsLst>
                <a:gs pos="0">
                  <a:srgbClr val="CA0000"/>
                </a:gs>
                <a:gs pos="20000">
                  <a:srgbClr val="C50000"/>
                </a:gs>
                <a:gs pos="100000">
                  <a:srgbClr val="960000"/>
                </a:gs>
              </a:gsLst>
              <a:lin ang="5400000"/>
            </a:gradFill>
            <a:ln w="9525">
              <a:solidFill>
                <a:srgbClr val="B10000"/>
              </a:solidFill>
              <a:miter lim="800000"/>
              <a:headEnd/>
              <a:tailEnd/>
            </a:ln>
            <a:effectLst>
              <a:outerShdw blurRad="40000" dist="23000" dir="5400000" rotWithShape="0">
                <a:srgbClr val="000000">
                  <a:alpha val="34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p:cNvCxnSpPr>
              <a:cxnSpLocks noChangeShapeType="1"/>
            </p:cNvCxnSpPr>
            <p:nvPr/>
          </p:nvCxnSpPr>
          <p:spPr bwMode="auto">
            <a:xfrm>
              <a:off x="7052272" y="3657600"/>
              <a:ext cx="9906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4" name="Group 20" descr="This arrow points to &quot;interventions&quot;"/>
          <p:cNvGrpSpPr>
            <a:grpSpLocks/>
          </p:cNvGrpSpPr>
          <p:nvPr/>
        </p:nvGrpSpPr>
        <p:grpSpPr bwMode="auto">
          <a:xfrm>
            <a:off x="3030538" y="4495800"/>
            <a:ext cx="1981200" cy="762000"/>
            <a:chOff x="1506836" y="4495800"/>
            <a:chExt cx="1981200" cy="762000"/>
          </a:xfrm>
        </p:grpSpPr>
        <p:sp>
          <p:nvSpPr>
            <p:cNvPr id="18" name="Up Arrow 17"/>
            <p:cNvSpPr>
              <a:spLocks noChangeArrowheads="1"/>
            </p:cNvSpPr>
            <p:nvPr/>
          </p:nvSpPr>
          <p:spPr bwMode="auto">
            <a:xfrm>
              <a:off x="2286298" y="4572000"/>
              <a:ext cx="457200" cy="685800"/>
            </a:xfrm>
            <a:prstGeom prst="upArrow">
              <a:avLst>
                <a:gd name="adj1" fmla="val 50000"/>
                <a:gd name="adj2" fmla="val 50000"/>
              </a:avLst>
            </a:prstGeom>
            <a:gradFill rotWithShape="1">
              <a:gsLst>
                <a:gs pos="0">
                  <a:srgbClr val="CA0000"/>
                </a:gs>
                <a:gs pos="20000">
                  <a:srgbClr val="C50000"/>
                </a:gs>
                <a:gs pos="100000">
                  <a:srgbClr val="960000"/>
                </a:gs>
              </a:gsLst>
              <a:lin ang="5400000"/>
            </a:gradFill>
            <a:ln w="9525">
              <a:solidFill>
                <a:srgbClr val="B10000"/>
              </a:solidFill>
              <a:miter lim="800000"/>
              <a:headEnd/>
              <a:tailEnd/>
            </a:ln>
            <a:effectLst>
              <a:outerShdw blurRad="40000" dist="23000" dir="5400000" rotWithShape="0">
                <a:srgbClr val="000000">
                  <a:alpha val="34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p:cNvCxnSpPr>
              <a:cxnSpLocks noChangeShapeType="1"/>
            </p:cNvCxnSpPr>
            <p:nvPr/>
          </p:nvCxnSpPr>
          <p:spPr bwMode="auto">
            <a:xfrm>
              <a:off x="1506836" y="4495800"/>
              <a:ext cx="19812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47847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5" descr="This diagram explains how using a universal screening assessment to screen all students helps identify student at-risk or underperforming so that appropriate Tier 2 interventions can be put into place. The students who are the lowest performing on the screener may have intensive needs and therefore would be appropriate to use the DBI framework. When interpreting the results from a universal screener you can learn:&#10;Are students at-risk or underperforming? Which students need intervention? What degree of intensity of intervention is needed?">
            <a:extLst>
              <a:ext uri="{FF2B5EF4-FFF2-40B4-BE49-F238E27FC236}">
                <a16:creationId xmlns:a16="http://schemas.microsoft.com/office/drawing/2014/main" id="{82882A4E-892B-6245-A7C0-D2DBDEAF79EB}"/>
              </a:ext>
            </a:extLst>
          </p:cNvPr>
          <p:cNvGraphicFramePr>
            <a:graphicFrameLocks noGrp="1"/>
          </p:cNvGraphicFramePr>
          <p:nvPr>
            <p:ph idx="1"/>
            <p:extLst>
              <p:ext uri="{D42A27DB-BD31-4B8C-83A1-F6EECF244321}">
                <p14:modId xmlns:p14="http://schemas.microsoft.com/office/powerpoint/2010/main" val="362995011"/>
              </p:ext>
            </p:extLst>
          </p:nvPr>
        </p:nvGraphicFramePr>
        <p:xfrm>
          <a:off x="-887691" y="1553529"/>
          <a:ext cx="12012891" cy="5167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6463403" y="2107539"/>
            <a:ext cx="3000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Who needs intervention?</a:t>
            </a:r>
          </a:p>
        </p:txBody>
      </p:sp>
      <p:sp>
        <p:nvSpPr>
          <p:cNvPr id="3" name="Right Arrow 2">
            <a:extLst>
              <a:ext uri="{C183D7F6-B498-43B3-948B-1728B52AA6E4}">
                <adec:decorative xmlns:adec="http://schemas.microsoft.com/office/drawing/2017/decorative" val="1"/>
              </a:ext>
            </a:extLst>
          </p:cNvPr>
          <p:cNvSpPr/>
          <p:nvPr/>
        </p:nvSpPr>
        <p:spPr>
          <a:xfrm rot="8739318">
            <a:off x="5433576" y="2710620"/>
            <a:ext cx="978408"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377569" y="3715025"/>
            <a:ext cx="34001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Given this data, who </a:t>
            </a:r>
            <a:r>
              <a:rPr lang="en-US" b="1" dirty="0">
                <a:solidFill>
                  <a:prstClr val="white"/>
                </a:solidFill>
                <a:latin typeface="Arial Rounded MT Bold" panose="020F0704030504030204" pitchFamily="34" charset="0"/>
              </a:rPr>
              <a:t>needs intensive intervention?</a:t>
            </a:r>
            <a:endParaRPr kumimoji="0" lang="en-US" sz="1800" b="1"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endParaRPr>
          </a:p>
        </p:txBody>
      </p:sp>
      <p:sp>
        <p:nvSpPr>
          <p:cNvPr id="8" name="Right Arrow 7">
            <a:extLst>
              <a:ext uri="{C183D7F6-B498-43B3-948B-1728B52AA6E4}">
                <adec:decorative xmlns:adec="http://schemas.microsoft.com/office/drawing/2017/decorative" val="1"/>
              </a:ext>
            </a:extLst>
          </p:cNvPr>
          <p:cNvSpPr/>
          <p:nvPr/>
        </p:nvSpPr>
        <p:spPr>
          <a:xfrm rot="8739318">
            <a:off x="7337724" y="4483495"/>
            <a:ext cx="978408" cy="48463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p:txBody>
          <a:bodyPr/>
          <a:lstStyle/>
          <a:p>
            <a:r>
              <a:rPr lang="en-US" dirty="0"/>
              <a:t>Interpreting Results from Universal Screeners</a:t>
            </a:r>
          </a:p>
        </p:txBody>
      </p:sp>
    </p:spTree>
    <p:extLst>
      <p:ext uri="{BB962C8B-B14F-4D97-AF65-F5344CB8AC3E}">
        <p14:creationId xmlns:p14="http://schemas.microsoft.com/office/powerpoint/2010/main" val="2018572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is is an example score report from a STAR assessment by Renaissance learning. This shows that as the scale score goes down, the student’s risk status goes up. The students in the blue are “on watch.”(40thPR) The students in the yellow ”need intervention”(25thPR). And the students in the red need “urgent intervention”(10thPR). That red circle indicates which students identified by the Universal Screener DBI is intended for. If risk is high, intensity of intervention should match.&#10;"/>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069" t="24706" r="3069" b="39701"/>
          <a:stretch/>
        </p:blipFill>
        <p:spPr>
          <a:xfrm>
            <a:off x="599222" y="1997944"/>
            <a:ext cx="5863924" cy="4648774"/>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7" name="Straight Arrow Connector 6">
            <a:extLst>
              <a:ext uri="{C183D7F6-B498-43B3-948B-1728B52AA6E4}">
                <adec:decorative xmlns:adec="http://schemas.microsoft.com/office/drawing/2017/decorative" val="1"/>
              </a:ext>
            </a:extLst>
          </p:cNvPr>
          <p:cNvCxnSpPr/>
          <p:nvPr/>
        </p:nvCxnSpPr>
        <p:spPr>
          <a:xfrm>
            <a:off x="2743200" y="2286000"/>
            <a:ext cx="3352800" cy="8728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3" name="Picture 2" descr="Low score = high risk&#10;Moderate score = moderate risk&#10;High score = low risk"/>
          <p:cNvPicPr>
            <a:picLocks noChangeAspect="1"/>
          </p:cNvPicPr>
          <p:nvPr/>
        </p:nvPicPr>
        <p:blipFill>
          <a:blip r:embed="rId4"/>
          <a:stretch>
            <a:fillRect/>
          </a:stretch>
        </p:blipFill>
        <p:spPr>
          <a:xfrm>
            <a:off x="5671123" y="2625805"/>
            <a:ext cx="7194432" cy="2548289"/>
          </a:xfrm>
          <a:prstGeom prst="rect">
            <a:avLst/>
          </a:prstGeom>
        </p:spPr>
      </p:pic>
      <p:sp>
        <p:nvSpPr>
          <p:cNvPr id="6" name="Oval 5" descr="This circle highlights &quot;Low score = High risk&quot;"/>
          <p:cNvSpPr/>
          <p:nvPr/>
        </p:nvSpPr>
        <p:spPr>
          <a:xfrm>
            <a:off x="7683486" y="2366893"/>
            <a:ext cx="3251200" cy="1041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C183D7F6-B498-43B3-948B-1728B52AA6E4}">
                <adec:decorative xmlns:adec="http://schemas.microsoft.com/office/drawing/2017/decorative" val="1"/>
              </a:ext>
            </a:extLst>
          </p:cNvPr>
          <p:cNvSpPr/>
          <p:nvPr/>
        </p:nvSpPr>
        <p:spPr>
          <a:xfrm>
            <a:off x="5501408" y="3397041"/>
            <a:ext cx="850900" cy="13750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Examine Universal Screening Report </a:t>
            </a:r>
          </a:p>
        </p:txBody>
      </p:sp>
    </p:spTree>
    <p:extLst>
      <p:ext uri="{BB962C8B-B14F-4D97-AF65-F5344CB8AC3E}">
        <p14:creationId xmlns:p14="http://schemas.microsoft.com/office/powerpoint/2010/main" val="3614504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This diagram shows the first two steps in a DBI framework."/>
          <p:cNvGraphicFramePr/>
          <p:nvPr>
            <p:extLst>
              <p:ext uri="{D42A27DB-BD31-4B8C-83A1-F6EECF244321}">
                <p14:modId xmlns:p14="http://schemas.microsoft.com/office/powerpoint/2010/main" val="3315656975"/>
              </p:ext>
            </p:extLst>
          </p:nvPr>
        </p:nvGraphicFramePr>
        <p:xfrm>
          <a:off x="3882572" y="1219200"/>
          <a:ext cx="8128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flow chart that shows a quick overview of the data-based individualization (D B I) Process. (This chart does not have any steps covered up.)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0B9699EA-558D-48AD-A0CF-BAE7F704F7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72" y="1422400"/>
            <a:ext cx="3859054" cy="5562600"/>
          </a:xfrm>
          <a:prstGeom prst="rect">
            <a:avLst/>
          </a:prstGeom>
        </p:spPr>
      </p:pic>
      <p:sp>
        <p:nvSpPr>
          <p:cNvPr id="2" name="Title 1">
            <a:extLst>
              <a:ext uri="{FF2B5EF4-FFF2-40B4-BE49-F238E27FC236}">
                <a16:creationId xmlns:a16="http://schemas.microsoft.com/office/drawing/2014/main" id="{4E85D36E-62E8-3643-BBC9-0E055114C3B9}"/>
              </a:ext>
            </a:extLst>
          </p:cNvPr>
          <p:cNvSpPr>
            <a:spLocks noGrp="1"/>
          </p:cNvSpPr>
          <p:nvPr>
            <p:ph type="title"/>
          </p:nvPr>
        </p:nvSpPr>
        <p:spPr>
          <a:xfrm>
            <a:off x="465161" y="72628"/>
            <a:ext cx="10515600" cy="1325563"/>
          </a:xfrm>
        </p:spPr>
        <p:txBody>
          <a:bodyPr/>
          <a:lstStyle/>
          <a:p>
            <a:r>
              <a:rPr lang="en-US" dirty="0"/>
              <a:t>How do you use screening data within a DBI framework? </a:t>
            </a:r>
          </a:p>
        </p:txBody>
      </p:sp>
    </p:spTree>
    <p:extLst>
      <p:ext uri="{BB962C8B-B14F-4D97-AF65-F5344CB8AC3E}">
        <p14:creationId xmlns:p14="http://schemas.microsoft.com/office/powerpoint/2010/main" val="2242184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AE8AEF9-FEB6-8340-9EBE-7C44EF532183}"/>
              </a:ext>
            </a:extLst>
          </p:cNvPr>
          <p:cNvSpPr>
            <a:spLocks noGrp="1"/>
          </p:cNvSpPr>
          <p:nvPr>
            <p:ph type="subTitle" idx="1"/>
          </p:nvPr>
        </p:nvSpPr>
        <p:spPr/>
        <p:txBody>
          <a:bodyPr/>
          <a:lstStyle/>
          <a:p>
            <a:endParaRPr lang="en-US" dirty="0"/>
          </a:p>
        </p:txBody>
      </p:sp>
      <p:sp>
        <p:nvSpPr>
          <p:cNvPr id="2" name="Title 1">
            <a:extLst>
              <a:ext uri="{FF2B5EF4-FFF2-40B4-BE49-F238E27FC236}">
                <a16:creationId xmlns:a16="http://schemas.microsoft.com/office/drawing/2014/main" id="{32F2478A-E6D5-664B-A261-627E6DDA6D02}"/>
              </a:ext>
            </a:extLst>
          </p:cNvPr>
          <p:cNvSpPr>
            <a:spLocks noGrp="1"/>
          </p:cNvSpPr>
          <p:nvPr>
            <p:ph type="ctrTitle"/>
          </p:nvPr>
        </p:nvSpPr>
        <p:spPr/>
        <p:txBody>
          <a:bodyPr/>
          <a:lstStyle/>
          <a:p>
            <a:r>
              <a:rPr lang="en-US" dirty="0"/>
              <a:t>Progress Monitoring</a:t>
            </a:r>
          </a:p>
        </p:txBody>
      </p:sp>
    </p:spTree>
    <p:extLst>
      <p:ext uri="{BB962C8B-B14F-4D97-AF65-F5344CB8AC3E}">
        <p14:creationId xmlns:p14="http://schemas.microsoft.com/office/powerpoint/2010/main" val="373474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chor="t">
            <a:normAutofit lnSpcReduction="10000"/>
          </a:bodyPr>
          <a:lstStyle/>
          <a:p>
            <a:r>
              <a:rPr lang="en-US" b="1">
                <a:ea typeface="Yuanti SC"/>
              </a:rPr>
              <a:t>Share in the question pod:</a:t>
            </a:r>
          </a:p>
          <a:p>
            <a:pPr marL="457200" lvl="1" indent="0">
              <a:buNone/>
            </a:pPr>
            <a:r>
              <a:rPr lang="en-US">
                <a:ea typeface="Yuanti SC"/>
              </a:rPr>
              <a:t>Which students should you progress monitor? </a:t>
            </a:r>
            <a:endParaRPr lang="en-US" dirty="0"/>
          </a:p>
          <a:p>
            <a:pPr marL="0" indent="0">
              <a:buNone/>
            </a:pPr>
            <a:r>
              <a:rPr lang="en-US">
                <a:ea typeface="Yuanti SC"/>
              </a:rPr>
              <a:t>	A-All students </a:t>
            </a:r>
            <a:endParaRPr lang="en-US" dirty="0"/>
          </a:p>
          <a:p>
            <a:pPr marL="0" indent="0">
              <a:buNone/>
            </a:pPr>
            <a:r>
              <a:rPr lang="en-US">
                <a:ea typeface="Yuanti SC"/>
              </a:rPr>
              <a:t>	B-Students performing as expected </a:t>
            </a:r>
            <a:endParaRPr lang="en-US" dirty="0"/>
          </a:p>
          <a:p>
            <a:pPr marL="0" indent="0">
              <a:buNone/>
            </a:pPr>
            <a:r>
              <a:rPr lang="en-US">
                <a:ea typeface="Yuanti SC"/>
              </a:rPr>
              <a:t>	C-Students at-risk or underperforming</a:t>
            </a:r>
          </a:p>
          <a:p>
            <a:pPr marL="0" indent="0">
              <a:buNone/>
            </a:pPr>
            <a:r>
              <a:rPr lang="en-US">
                <a:ea typeface="Yuanti SC"/>
              </a:rPr>
              <a:t>	D-B and C</a:t>
            </a:r>
          </a:p>
          <a:p>
            <a:pPr marL="0" indent="0">
              <a:buNone/>
            </a:pPr>
            <a:r>
              <a:rPr lang="en-US">
                <a:ea typeface="Yuanti SC"/>
              </a:rPr>
              <a:t>	E-None</a:t>
            </a:r>
          </a:p>
          <a:p>
            <a:pPr marL="0" indent="0">
              <a:buNone/>
            </a:pPr>
            <a:r>
              <a:rPr lang="en-US">
                <a:ea typeface="Yuanti SC"/>
              </a:rPr>
              <a:t>	F-I don’t know</a:t>
            </a:r>
          </a:p>
        </p:txBody>
      </p:sp>
      <p:pic>
        <p:nvPicPr>
          <p:cNvPr id="4" name="Graphic 3" descr="Megaphone">
            <a:extLst>
              <a:ext uri="{FF2B5EF4-FFF2-40B4-BE49-F238E27FC236}">
                <a16:creationId xmlns:a16="http://schemas.microsoft.com/office/drawing/2014/main" id="{22EE9EF9-6BB1-EE4E-8D72-35E8E372B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30043" y="2627756"/>
            <a:ext cx="2747075" cy="2747075"/>
          </a:xfrm>
          <a:prstGeom prst="rect">
            <a:avLst/>
          </a:prstGeom>
        </p:spPr>
      </p:pic>
      <p:sp>
        <p:nvSpPr>
          <p:cNvPr id="2" name="Title 1"/>
          <p:cNvSpPr>
            <a:spLocks noGrp="1"/>
          </p:cNvSpPr>
          <p:nvPr>
            <p:ph type="title"/>
          </p:nvPr>
        </p:nvSpPr>
        <p:spPr/>
        <p:txBody>
          <a:bodyPr/>
          <a:lstStyle/>
          <a:p>
            <a:r>
              <a:rPr lang="en-US" dirty="0"/>
              <a:t>What do you think? </a:t>
            </a:r>
          </a:p>
        </p:txBody>
      </p:sp>
    </p:spTree>
    <p:extLst>
      <p:ext uri="{BB962C8B-B14F-4D97-AF65-F5344CB8AC3E}">
        <p14:creationId xmlns:p14="http://schemas.microsoft.com/office/powerpoint/2010/main" val="3895530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4892" y="5148261"/>
            <a:ext cx="11182558" cy="1382515"/>
          </a:xfrm>
        </p:spPr>
        <p:txBody>
          <a:bodyPr>
            <a:normAutofit/>
          </a:bodyPr>
          <a:lstStyle/>
          <a:p>
            <a:pPr lvl="0"/>
            <a:endParaRPr lang="en-US" b="1" dirty="0">
              <a:solidFill>
                <a:schemeClr val="bg1"/>
              </a:solidFill>
            </a:endParaRPr>
          </a:p>
          <a:p>
            <a:pPr lvl="0"/>
            <a:r>
              <a:rPr lang="en-US" b="1" dirty="0">
                <a:solidFill>
                  <a:schemeClr val="bg1"/>
                </a:solidFill>
              </a:rPr>
              <a:t>FOLLOW</a:t>
            </a:r>
            <a:r>
              <a:rPr lang="en-US" dirty="0">
                <a:solidFill>
                  <a:schemeClr val="bg1"/>
                </a:solidFill>
              </a:rPr>
              <a:t> @</a:t>
            </a:r>
            <a:r>
              <a:rPr lang="en-US" dirty="0" err="1">
                <a:solidFill>
                  <a:schemeClr val="bg1"/>
                </a:solidFill>
              </a:rPr>
              <a:t>ProjectSTAIR</a:t>
            </a:r>
            <a:r>
              <a:rPr lang="en-US" dirty="0">
                <a:solidFill>
                  <a:schemeClr val="bg1"/>
                </a:solidFill>
              </a:rPr>
              <a:t> on Twitter</a:t>
            </a:r>
          </a:p>
          <a:p>
            <a:r>
              <a:rPr lang="en-US" b="1" dirty="0">
                <a:solidFill>
                  <a:schemeClr val="bg1"/>
                </a:solidFill>
              </a:rPr>
              <a:t>SUBSCRIBE</a:t>
            </a:r>
            <a:r>
              <a:rPr lang="en-US" dirty="0">
                <a:solidFill>
                  <a:schemeClr val="bg1"/>
                </a:solidFill>
              </a:rPr>
              <a:t> Project STAIR YouTube</a:t>
            </a:r>
          </a:p>
        </p:txBody>
      </p:sp>
      <p:pic>
        <p:nvPicPr>
          <p:cNvPr id="4" name="Picture 3" descr="A Simple Tip to Connect in &lt;strong&gt;Introductions&lt;/strong&g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8860" y="327223"/>
            <a:ext cx="4052033" cy="2944979"/>
          </a:xfrm>
          <a:prstGeom prst="rect">
            <a:avLst/>
          </a:prstGeom>
        </p:spPr>
      </p:pic>
      <p:sp>
        <p:nvSpPr>
          <p:cNvPr id="2" name="Title 1"/>
          <p:cNvSpPr>
            <a:spLocks noGrp="1"/>
          </p:cNvSpPr>
          <p:nvPr>
            <p:ph type="title"/>
          </p:nvPr>
        </p:nvSpPr>
        <p:spPr>
          <a:xfrm>
            <a:off x="831849" y="1709738"/>
            <a:ext cx="11035895" cy="2852737"/>
          </a:xfrm>
        </p:spPr>
        <p:txBody>
          <a:bodyPr/>
          <a:lstStyle/>
          <a:p>
            <a:r>
              <a:rPr lang="en-US" dirty="0"/>
              <a:t>Welcome and Introductions</a:t>
            </a:r>
          </a:p>
        </p:txBody>
      </p:sp>
    </p:spTree>
    <p:extLst>
      <p:ext uri="{BB962C8B-B14F-4D97-AF65-F5344CB8AC3E}">
        <p14:creationId xmlns:p14="http://schemas.microsoft.com/office/powerpoint/2010/main" val="3412903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is picture shows a screenshot of the NCII Academic Screening Tools Chart">
            <a:extLst>
              <a:ext uri="{FF2B5EF4-FFF2-40B4-BE49-F238E27FC236}">
                <a16:creationId xmlns:a16="http://schemas.microsoft.com/office/drawing/2014/main" id="{C2014402-1629-45A2-B466-C8206AFD8ED3}"/>
              </a:ext>
            </a:extLst>
          </p:cNvPr>
          <p:cNvPicPr>
            <a:picLocks noChangeAspect="1"/>
          </p:cNvPicPr>
          <p:nvPr/>
        </p:nvPicPr>
        <p:blipFill rotWithShape="1">
          <a:blip r:embed="rId3"/>
          <a:srcRect l="11667" t="8043" r="26904" b="26629"/>
          <a:stretch/>
        </p:blipFill>
        <p:spPr>
          <a:xfrm>
            <a:off x="319313" y="1871038"/>
            <a:ext cx="6647543" cy="3976670"/>
          </a:xfrm>
          <a:prstGeom prst="rect">
            <a:avLst/>
          </a:prstGeom>
        </p:spPr>
      </p:pic>
      <p:pic>
        <p:nvPicPr>
          <p:cNvPr id="5" name="Picture 4" descr="Another screenshot of the Academic Screening Tools Chart, this image shows the studies under the Classification Accuracy tab">
            <a:extLst>
              <a:ext uri="{FF2B5EF4-FFF2-40B4-BE49-F238E27FC236}">
                <a16:creationId xmlns:a16="http://schemas.microsoft.com/office/drawing/2014/main" id="{E38F0279-B73F-4DB9-96FD-0089ED45F4FD}"/>
              </a:ext>
            </a:extLst>
          </p:cNvPr>
          <p:cNvPicPr>
            <a:picLocks noChangeAspect="1"/>
          </p:cNvPicPr>
          <p:nvPr/>
        </p:nvPicPr>
        <p:blipFill rotWithShape="1">
          <a:blip r:embed="rId4"/>
          <a:srcRect l="6875" t="8254" r="32977" b="42011"/>
          <a:stretch/>
        </p:blipFill>
        <p:spPr>
          <a:xfrm>
            <a:off x="4680857" y="2975429"/>
            <a:ext cx="7333343" cy="3632880"/>
          </a:xfrm>
          <a:prstGeom prst="rect">
            <a:avLst/>
          </a:prstGeom>
        </p:spPr>
      </p:pic>
      <p:pic>
        <p:nvPicPr>
          <p:cNvPr id="4" name="Picture 3" descr="QC code to access the NCII Tools Charts">
            <a:extLst>
              <a:ext uri="{FF2B5EF4-FFF2-40B4-BE49-F238E27FC236}">
                <a16:creationId xmlns:a16="http://schemas.microsoft.com/office/drawing/2014/main" id="{ED4BA979-4F45-4F81-999B-4602E7CE5A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1904" y="1265646"/>
            <a:ext cx="1210783" cy="1210783"/>
          </a:xfrm>
          <a:prstGeom prst="rect">
            <a:avLst/>
          </a:prstGeom>
        </p:spPr>
      </p:pic>
      <p:sp>
        <p:nvSpPr>
          <p:cNvPr id="2" name="Title 1">
            <a:extLst>
              <a:ext uri="{FF2B5EF4-FFF2-40B4-BE49-F238E27FC236}">
                <a16:creationId xmlns:a16="http://schemas.microsoft.com/office/drawing/2014/main" id="{F4C60831-7A0C-4B9B-9F73-7E16EEAE28D2}"/>
              </a:ext>
            </a:extLst>
          </p:cNvPr>
          <p:cNvSpPr>
            <a:spLocks noGrp="1"/>
          </p:cNvSpPr>
          <p:nvPr>
            <p:ph type="title"/>
          </p:nvPr>
        </p:nvSpPr>
        <p:spPr/>
        <p:txBody>
          <a:bodyPr/>
          <a:lstStyle/>
          <a:p>
            <a:r>
              <a:rPr lang="en-US" dirty="0">
                <a:ea typeface="Yuanti SC"/>
                <a:cs typeface="Sathu"/>
              </a:rPr>
              <a:t>Technically Sound Assessment and </a:t>
            </a:r>
            <a:br>
              <a:rPr lang="en-US" dirty="0">
                <a:ea typeface="Yuanti SC"/>
                <a:cs typeface="Sathu"/>
              </a:rPr>
            </a:br>
            <a:r>
              <a:rPr lang="en-US" dirty="0">
                <a:ea typeface="Yuanti SC"/>
                <a:cs typeface="Sathu"/>
              </a:rPr>
              <a:t>Data-Based Decisions</a:t>
            </a:r>
          </a:p>
        </p:txBody>
      </p:sp>
    </p:spTree>
    <p:extLst>
      <p:ext uri="{BB962C8B-B14F-4D97-AF65-F5344CB8AC3E}">
        <p14:creationId xmlns:p14="http://schemas.microsoft.com/office/powerpoint/2010/main" val="3486635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5" name="Group 8">
            <a:extLst>
              <a:ext uri="{C183D7F6-B498-43B3-948B-1728B52AA6E4}">
                <adec:decorative xmlns:adec="http://schemas.microsoft.com/office/drawing/2017/decorative" val="1"/>
              </a:ext>
            </a:extLst>
          </p:cNvPr>
          <p:cNvGrpSpPr>
            <a:grpSpLocks/>
          </p:cNvGrpSpPr>
          <p:nvPr/>
        </p:nvGrpSpPr>
        <p:grpSpPr bwMode="auto">
          <a:xfrm>
            <a:off x="3398839" y="4197351"/>
            <a:ext cx="3190875" cy="2665413"/>
            <a:chOff x="5355773" y="1142362"/>
            <a:chExt cx="3492500" cy="2810998"/>
          </a:xfrm>
        </p:grpSpPr>
        <p:pic>
          <p:nvPicPr>
            <p:cNvPr id="13927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5773" y="1142362"/>
              <a:ext cx="3492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4" name="TextBox 7"/>
            <p:cNvSpPr txBox="1">
              <a:spLocks noChangeArrowheads="1"/>
            </p:cNvSpPr>
            <p:nvPr/>
          </p:nvSpPr>
          <p:spPr bwMode="auto">
            <a:xfrm>
              <a:off x="5755265" y="3466461"/>
              <a:ext cx="3066119" cy="48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Font typeface="Arial" charset="0"/>
                <a:buChar char="•"/>
                <a:defRPr sz="2800">
                  <a:solidFill>
                    <a:schemeClr val="tx1"/>
                  </a:solidFill>
                  <a:latin typeface="Arial" charset="0"/>
                  <a:ea typeface="ＭＳ Ｐゴシック" charset="-128"/>
                </a:defRPr>
              </a:lvl1pPr>
              <a:lvl2pPr marL="742950" indent="-285750">
                <a:spcBef>
                  <a:spcPts val="1800"/>
                </a:spcBef>
                <a:buClr>
                  <a:schemeClr val="accent1"/>
                </a:buClr>
                <a:buFont typeface="Arial" charset="0"/>
                <a:buChar char="–"/>
                <a:defRPr sz="2400">
                  <a:solidFill>
                    <a:schemeClr val="tx1"/>
                  </a:solidFill>
                  <a:latin typeface="Arial" charset="0"/>
                  <a:ea typeface="ＭＳ Ｐゴシック" charset="-128"/>
                </a:defRPr>
              </a:lvl2pPr>
              <a:lvl3pPr marL="1143000" indent="-228600">
                <a:spcBef>
                  <a:spcPts val="1800"/>
                </a:spcBef>
                <a:buClr>
                  <a:schemeClr val="accent1"/>
                </a:buClr>
                <a:buFont typeface="Arial" charset="0"/>
                <a:buChar char="•"/>
                <a:defRPr sz="2000">
                  <a:solidFill>
                    <a:schemeClr val="tx1"/>
                  </a:solidFill>
                  <a:latin typeface="Arial" charset="0"/>
                  <a:ea typeface="ＭＳ Ｐゴシック" charset="-128"/>
                </a:defRPr>
              </a:lvl3pPr>
              <a:lvl4pPr marL="1600200" indent="-228600">
                <a:spcBef>
                  <a:spcPts val="1800"/>
                </a:spcBef>
                <a:buClr>
                  <a:schemeClr val="accent1"/>
                </a:buClr>
                <a:buFont typeface="Arial" charset="0"/>
                <a:buChar char="–"/>
                <a:defRPr>
                  <a:solidFill>
                    <a:schemeClr val="tx1"/>
                  </a:solidFill>
                  <a:latin typeface="Arial" charset="0"/>
                  <a:ea typeface="ＭＳ Ｐゴシック" charset="-128"/>
                </a:defRPr>
              </a:lvl4pPr>
              <a:lvl5pPr marL="2057400" indent="-228600">
                <a:spcBef>
                  <a:spcPts val="1800"/>
                </a:spcBef>
                <a:buClr>
                  <a:schemeClr val="accent1"/>
                </a:buClr>
                <a:buFont typeface="Arial" charset="0"/>
                <a:buChar char="»"/>
                <a:defRPr sz="1600">
                  <a:solidFill>
                    <a:schemeClr val="tx1"/>
                  </a:solidFill>
                  <a:latin typeface="Arial" charset="0"/>
                  <a:ea typeface="ＭＳ Ｐゴシック" charset="-128"/>
                </a:defRPr>
              </a:lvl5pPr>
              <a:lvl6pPr marL="25146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6pPr>
              <a:lvl7pPr marL="29718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7pPr>
              <a:lvl8pPr marL="34290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8pPr>
              <a:lvl9pPr marL="38862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Arial" charset="0"/>
                  <a:ea typeface="ＭＳ Ｐゴシック" charset="-128"/>
                  <a:cs typeface="+mn-cs"/>
                </a:rPr>
                <a:t>Baby Growth Chart</a:t>
              </a:r>
            </a:p>
          </p:txBody>
        </p:sp>
      </p:grpSp>
      <p:grpSp>
        <p:nvGrpSpPr>
          <p:cNvPr id="139267" name="Group 5">
            <a:extLst>
              <a:ext uri="{C183D7F6-B498-43B3-948B-1728B52AA6E4}">
                <adec:decorative xmlns:adec="http://schemas.microsoft.com/office/drawing/2017/decorative" val="1"/>
              </a:ext>
            </a:extLst>
          </p:cNvPr>
          <p:cNvGrpSpPr>
            <a:grpSpLocks/>
          </p:cNvGrpSpPr>
          <p:nvPr/>
        </p:nvGrpSpPr>
        <p:grpSpPr bwMode="auto">
          <a:xfrm>
            <a:off x="1149806" y="1371600"/>
            <a:ext cx="4403096" cy="3627550"/>
            <a:chOff x="-482807" y="1210663"/>
            <a:chExt cx="5058399" cy="4464913"/>
          </a:xfrm>
        </p:grpSpPr>
        <p:pic>
          <p:nvPicPr>
            <p:cNvPr id="139271" name="Picture 3"/>
            <p:cNvPicPr>
              <a:picLocks noChangeAspect="1"/>
            </p:cNvPicPr>
            <p:nvPr/>
          </p:nvPicPr>
          <p:blipFill>
            <a:blip r:embed="rId4">
              <a:extLst>
                <a:ext uri="{28A0092B-C50C-407E-A947-70E740481C1C}">
                  <a14:useLocalDpi xmlns:a14="http://schemas.microsoft.com/office/drawing/2010/main" val="0"/>
                </a:ext>
              </a:extLst>
            </a:blip>
            <a:srcRect l="12500" t="6212" r="31082" b="33809"/>
            <a:stretch>
              <a:fillRect/>
            </a:stretch>
          </p:blipFill>
          <p:spPr bwMode="auto">
            <a:xfrm>
              <a:off x="-433352" y="1210663"/>
              <a:ext cx="5008944" cy="33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2" name="TextBox 4"/>
            <p:cNvSpPr txBox="1">
              <a:spLocks noChangeArrowheads="1"/>
            </p:cNvSpPr>
            <p:nvPr/>
          </p:nvSpPr>
          <p:spPr bwMode="auto">
            <a:xfrm>
              <a:off x="-482807" y="4652757"/>
              <a:ext cx="1651093" cy="102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800"/>
                </a:spcBef>
                <a:buClr>
                  <a:schemeClr val="accent1"/>
                </a:buClr>
                <a:buFont typeface="Arial" charset="0"/>
                <a:buChar char="•"/>
                <a:defRPr sz="2800">
                  <a:solidFill>
                    <a:schemeClr val="tx1"/>
                  </a:solidFill>
                  <a:latin typeface="Arial" charset="0"/>
                  <a:ea typeface="ＭＳ Ｐゴシック" charset="-128"/>
                </a:defRPr>
              </a:lvl1pPr>
              <a:lvl2pPr marL="742950" indent="-285750">
                <a:spcBef>
                  <a:spcPts val="1800"/>
                </a:spcBef>
                <a:buClr>
                  <a:schemeClr val="accent1"/>
                </a:buClr>
                <a:buFont typeface="Arial" charset="0"/>
                <a:buChar char="–"/>
                <a:defRPr sz="2400">
                  <a:solidFill>
                    <a:schemeClr val="tx1"/>
                  </a:solidFill>
                  <a:latin typeface="Arial" charset="0"/>
                  <a:ea typeface="ＭＳ Ｐゴシック" charset="-128"/>
                </a:defRPr>
              </a:lvl2pPr>
              <a:lvl3pPr marL="1143000" indent="-228600">
                <a:spcBef>
                  <a:spcPts val="1800"/>
                </a:spcBef>
                <a:buClr>
                  <a:schemeClr val="accent1"/>
                </a:buClr>
                <a:buFont typeface="Arial" charset="0"/>
                <a:buChar char="•"/>
                <a:defRPr sz="2000">
                  <a:solidFill>
                    <a:schemeClr val="tx1"/>
                  </a:solidFill>
                  <a:latin typeface="Arial" charset="0"/>
                  <a:ea typeface="ＭＳ Ｐゴシック" charset="-128"/>
                </a:defRPr>
              </a:lvl3pPr>
              <a:lvl4pPr marL="1600200" indent="-228600">
                <a:spcBef>
                  <a:spcPts val="1800"/>
                </a:spcBef>
                <a:buClr>
                  <a:schemeClr val="accent1"/>
                </a:buClr>
                <a:buFont typeface="Arial" charset="0"/>
                <a:buChar char="–"/>
                <a:defRPr>
                  <a:solidFill>
                    <a:schemeClr val="tx1"/>
                  </a:solidFill>
                  <a:latin typeface="Arial" charset="0"/>
                  <a:ea typeface="ＭＳ Ｐゴシック" charset="-128"/>
                </a:defRPr>
              </a:lvl4pPr>
              <a:lvl5pPr marL="2057400" indent="-228600">
                <a:spcBef>
                  <a:spcPts val="1800"/>
                </a:spcBef>
                <a:buClr>
                  <a:schemeClr val="accent1"/>
                </a:buClr>
                <a:buFont typeface="Arial" charset="0"/>
                <a:buChar char="»"/>
                <a:defRPr sz="1600">
                  <a:solidFill>
                    <a:schemeClr val="tx1"/>
                  </a:solidFill>
                  <a:latin typeface="Arial" charset="0"/>
                  <a:ea typeface="ＭＳ Ｐゴシック" charset="-128"/>
                </a:defRPr>
              </a:lvl5pPr>
              <a:lvl6pPr marL="25146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6pPr>
              <a:lvl7pPr marL="29718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7pPr>
              <a:lvl8pPr marL="34290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8pPr>
              <a:lvl9pPr marL="38862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Arial" charset="0"/>
                  <a:ea typeface="ＭＳ Ｐゴシック" charset="-128"/>
                  <a:cs typeface="+mn-cs"/>
                </a:rPr>
                <a:t>Exercise Tracker</a:t>
              </a:r>
            </a:p>
          </p:txBody>
        </p:sp>
      </p:grpSp>
      <p:grpSp>
        <p:nvGrpSpPr>
          <p:cNvPr id="139268" name="Group 11">
            <a:extLst>
              <a:ext uri="{C183D7F6-B498-43B3-948B-1728B52AA6E4}">
                <adec:decorative xmlns:adec="http://schemas.microsoft.com/office/drawing/2017/decorative" val="1"/>
              </a:ext>
            </a:extLst>
          </p:cNvPr>
          <p:cNvGrpSpPr>
            <a:grpSpLocks/>
          </p:cNvGrpSpPr>
          <p:nvPr/>
        </p:nvGrpSpPr>
        <p:grpSpPr bwMode="auto">
          <a:xfrm>
            <a:off x="6640513" y="1828799"/>
            <a:ext cx="3992562" cy="4555374"/>
            <a:chOff x="5181600" y="1443041"/>
            <a:chExt cx="3992800" cy="4368343"/>
          </a:xfrm>
        </p:grpSpPr>
        <p:pic>
          <p:nvPicPr>
            <p:cNvPr id="139269" name="Picture 9"/>
            <p:cNvPicPr>
              <a:picLocks noChangeAspect="1"/>
            </p:cNvPicPr>
            <p:nvPr/>
          </p:nvPicPr>
          <p:blipFill>
            <a:blip r:embed="rId5">
              <a:extLst>
                <a:ext uri="{28A0092B-C50C-407E-A947-70E740481C1C}">
                  <a14:useLocalDpi xmlns:a14="http://schemas.microsoft.com/office/drawing/2010/main" val="0"/>
                </a:ext>
              </a:extLst>
            </a:blip>
            <a:srcRect l="10754" t="5515" r="9885"/>
            <a:stretch>
              <a:fillRect/>
            </a:stretch>
          </p:blipFill>
          <p:spPr bwMode="auto">
            <a:xfrm>
              <a:off x="5181600" y="1443041"/>
              <a:ext cx="3903996" cy="355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TextBox 10"/>
            <p:cNvSpPr txBox="1">
              <a:spLocks noChangeArrowheads="1"/>
            </p:cNvSpPr>
            <p:nvPr/>
          </p:nvSpPr>
          <p:spPr bwMode="auto">
            <a:xfrm>
              <a:off x="5281090" y="4980387"/>
              <a:ext cx="38933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800"/>
                </a:spcBef>
                <a:buClr>
                  <a:schemeClr val="accent1"/>
                </a:buClr>
                <a:buFont typeface="Arial" charset="0"/>
                <a:buChar char="•"/>
                <a:defRPr sz="2800">
                  <a:solidFill>
                    <a:schemeClr val="tx1"/>
                  </a:solidFill>
                  <a:latin typeface="Arial" charset="0"/>
                  <a:ea typeface="ＭＳ Ｐゴシック" charset="-128"/>
                </a:defRPr>
              </a:lvl1pPr>
              <a:lvl2pPr marL="742950" indent="-285750">
                <a:spcBef>
                  <a:spcPts val="1800"/>
                </a:spcBef>
                <a:buClr>
                  <a:schemeClr val="accent1"/>
                </a:buClr>
                <a:buFont typeface="Arial" charset="0"/>
                <a:buChar char="–"/>
                <a:defRPr sz="2400">
                  <a:solidFill>
                    <a:schemeClr val="tx1"/>
                  </a:solidFill>
                  <a:latin typeface="Arial" charset="0"/>
                  <a:ea typeface="ＭＳ Ｐゴシック" charset="-128"/>
                </a:defRPr>
              </a:lvl2pPr>
              <a:lvl3pPr marL="1143000" indent="-228600">
                <a:spcBef>
                  <a:spcPts val="1800"/>
                </a:spcBef>
                <a:buClr>
                  <a:schemeClr val="accent1"/>
                </a:buClr>
                <a:buFont typeface="Arial" charset="0"/>
                <a:buChar char="•"/>
                <a:defRPr sz="2000">
                  <a:solidFill>
                    <a:schemeClr val="tx1"/>
                  </a:solidFill>
                  <a:latin typeface="Arial" charset="0"/>
                  <a:ea typeface="ＭＳ Ｐゴシック" charset="-128"/>
                </a:defRPr>
              </a:lvl3pPr>
              <a:lvl4pPr marL="1600200" indent="-228600">
                <a:spcBef>
                  <a:spcPts val="1800"/>
                </a:spcBef>
                <a:buClr>
                  <a:schemeClr val="accent1"/>
                </a:buClr>
                <a:buFont typeface="Arial" charset="0"/>
                <a:buChar char="–"/>
                <a:defRPr>
                  <a:solidFill>
                    <a:schemeClr val="tx1"/>
                  </a:solidFill>
                  <a:latin typeface="Arial" charset="0"/>
                  <a:ea typeface="ＭＳ Ｐゴシック" charset="-128"/>
                </a:defRPr>
              </a:lvl4pPr>
              <a:lvl5pPr marL="2057400" indent="-228600">
                <a:spcBef>
                  <a:spcPts val="1800"/>
                </a:spcBef>
                <a:buClr>
                  <a:schemeClr val="accent1"/>
                </a:buClr>
                <a:buFont typeface="Arial" charset="0"/>
                <a:buChar char="»"/>
                <a:defRPr sz="1600">
                  <a:solidFill>
                    <a:schemeClr val="tx1"/>
                  </a:solidFill>
                  <a:latin typeface="Arial" charset="0"/>
                  <a:ea typeface="ＭＳ Ｐゴシック" charset="-128"/>
                </a:defRPr>
              </a:lvl5pPr>
              <a:lvl6pPr marL="25146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6pPr>
              <a:lvl7pPr marL="29718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7pPr>
              <a:lvl8pPr marL="34290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8pPr>
              <a:lvl9pPr marL="3886200" indent="-228600" eaLnBrk="0" fontAlgn="base" hangingPunct="0">
                <a:spcBef>
                  <a:spcPts val="1800"/>
                </a:spcBef>
                <a:spcAft>
                  <a:spcPct val="0"/>
                </a:spcAft>
                <a:buClr>
                  <a:schemeClr val="accent1"/>
                </a:buClr>
                <a:buFont typeface="Arial" charset="0"/>
                <a:buChar char="»"/>
                <a:defRPr sz="16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Arial" charset="0"/>
                  <a:ea typeface="ＭＳ Ｐゴシック" charset="-128"/>
                  <a:cs typeface="+mn-cs"/>
                </a:rPr>
                <a:t>Average Monthly Electricity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white"/>
                  </a:solidFill>
                  <a:effectLst/>
                  <a:uLnTx/>
                  <a:uFillTx/>
                  <a:latin typeface="Arial" charset="0"/>
                  <a:ea typeface="ＭＳ Ｐゴシック" charset="-128"/>
                  <a:cs typeface="+mn-cs"/>
                </a:rPr>
                <a:t>Prices in NY &amp; US</a:t>
              </a:r>
            </a:p>
          </p:txBody>
        </p:sp>
      </p:grpSp>
      <p:sp>
        <p:nvSpPr>
          <p:cNvPr id="139266" name="Title 1"/>
          <p:cNvSpPr>
            <a:spLocks noGrp="1"/>
          </p:cNvSpPr>
          <p:nvPr>
            <p:ph type="title"/>
          </p:nvPr>
        </p:nvSpPr>
        <p:spPr/>
        <p:txBody>
          <a:bodyPr/>
          <a:lstStyle/>
          <a:p>
            <a:pPr algn="ctr"/>
            <a:r>
              <a:rPr lang="en-US" altLang="en-US" dirty="0"/>
              <a:t>What is Progress Monitoring?</a:t>
            </a:r>
          </a:p>
        </p:txBody>
      </p:sp>
    </p:spTree>
    <p:extLst>
      <p:ext uri="{BB962C8B-B14F-4D97-AF65-F5344CB8AC3E}">
        <p14:creationId xmlns:p14="http://schemas.microsoft.com/office/powerpoint/2010/main" val="3695816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eaLnBrk="1" hangingPunct="1"/>
            <a:r>
              <a:rPr lang="en-US" altLang="en-US" dirty="0"/>
              <a:t>Monitor Student</a:t>
            </a:r>
            <a:r>
              <a:rPr lang="en-US" altLang="en-US" baseline="0" dirty="0"/>
              <a:t> Progress</a:t>
            </a:r>
            <a:endParaRPr lang="en-US" altLang="en-US" dirty="0"/>
          </a:p>
        </p:txBody>
      </p:sp>
      <p:sp>
        <p:nvSpPr>
          <p:cNvPr id="66562" name="Content Placeholder 2"/>
          <p:cNvSpPr>
            <a:spLocks noGrp="1"/>
          </p:cNvSpPr>
          <p:nvPr>
            <p:ph idx="1"/>
          </p:nvPr>
        </p:nvSpPr>
        <p:spPr/>
        <p:txBody>
          <a:bodyPr/>
          <a:lstStyle/>
          <a:p>
            <a:pPr eaLnBrk="1" hangingPunct="1"/>
            <a:endParaRPr lang="en-US" altLang="en-US"/>
          </a:p>
        </p:txBody>
      </p:sp>
      <p:pic>
        <p:nvPicPr>
          <p:cNvPr id="66563" name="Picture 3" descr="Screenshot of the IES practice guide, Assisting Students Struggling with Mathematics: Response to Intervention (RtI) for Elementary and Middle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19" y="365125"/>
            <a:ext cx="5105400" cy="6450013"/>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This page, from the IES practice guide, lists recommendation 7) Monitor the progress of students receiving supplemental instruction and other students who are at ris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700" y="-520699"/>
            <a:ext cx="6148387" cy="6970713"/>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 name="Rounded Rectangle 5">
            <a:extLst>
              <a:ext uri="{C183D7F6-B498-43B3-948B-1728B52AA6E4}">
                <adec:decorative xmlns:adec="http://schemas.microsoft.com/office/drawing/2017/decorative" val="1"/>
              </a:ext>
            </a:extLst>
          </p:cNvPr>
          <p:cNvSpPr>
            <a:spLocks noChangeArrowheads="1"/>
          </p:cNvSpPr>
          <p:nvPr/>
        </p:nvSpPr>
        <p:spPr bwMode="auto">
          <a:xfrm>
            <a:off x="4427537" y="4993316"/>
            <a:ext cx="5775325" cy="763341"/>
          </a:xfrm>
          <a:prstGeom prst="roundRect">
            <a:avLst>
              <a:gd name="adj" fmla="val 16667"/>
            </a:avLst>
          </a:prstGeom>
          <a:noFill/>
          <a:ln w="50800">
            <a:solidFill>
              <a:srgbClr val="FF0000"/>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a:spLocks noChangeArrowheads="1"/>
          </p:cNvSpPr>
          <p:nvPr/>
        </p:nvSpPr>
        <p:spPr bwMode="auto">
          <a:xfrm>
            <a:off x="2041526" y="1395990"/>
            <a:ext cx="8305800" cy="2971800"/>
          </a:xfrm>
          <a:prstGeom prst="roundRect">
            <a:avLst>
              <a:gd name="adj" fmla="val 16667"/>
            </a:avLst>
          </a:prstGeom>
          <a:gradFill rotWithShape="1">
            <a:gsLst>
              <a:gs pos="0">
                <a:srgbClr val="FFE3E3"/>
              </a:gs>
              <a:gs pos="64999">
                <a:srgbClr val="FCBABA"/>
              </a:gs>
              <a:gs pos="100000">
                <a:srgbClr val="FE9A9A"/>
              </a:gs>
            </a:gsLst>
            <a:lin ang="5400000" scaled="1"/>
          </a:gradFill>
          <a:ln w="9525">
            <a:solidFill>
              <a:srgbClr val="B10000"/>
            </a:solidFill>
            <a:round/>
            <a:headEnd/>
            <a:tailEnd/>
          </a:ln>
          <a:effectLst>
            <a:outerShdw blurRad="40000" dist="20000" dir="5400000" rotWithShape="0">
              <a:srgbClr val="000000">
                <a:alpha val="37999"/>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Monitor the progress of students receiving supplemental instruction and other students who are at risk. </a:t>
            </a:r>
          </a:p>
        </p:txBody>
      </p:sp>
      <p:grpSp>
        <p:nvGrpSpPr>
          <p:cNvPr id="2" name="Group 10" descr="This arrow points to &quot;Monitor&quot;"/>
          <p:cNvGrpSpPr>
            <a:grpSpLocks/>
          </p:cNvGrpSpPr>
          <p:nvPr/>
        </p:nvGrpSpPr>
        <p:grpSpPr bwMode="auto">
          <a:xfrm>
            <a:off x="2974421" y="1616076"/>
            <a:ext cx="1453116" cy="1068388"/>
            <a:chOff x="2590800" y="2590800"/>
            <a:chExt cx="1752600" cy="1068388"/>
          </a:xfrm>
        </p:grpSpPr>
        <p:sp>
          <p:nvSpPr>
            <p:cNvPr id="8" name="Down Arrow 7"/>
            <p:cNvSpPr>
              <a:spLocks noChangeArrowheads="1"/>
            </p:cNvSpPr>
            <p:nvPr/>
          </p:nvSpPr>
          <p:spPr bwMode="auto">
            <a:xfrm>
              <a:off x="3200400" y="2590800"/>
              <a:ext cx="457200" cy="685800"/>
            </a:xfrm>
            <a:prstGeom prst="downArrow">
              <a:avLst>
                <a:gd name="adj1" fmla="val 50000"/>
                <a:gd name="adj2" fmla="val 50000"/>
              </a:avLst>
            </a:prstGeom>
            <a:gradFill rotWithShape="1">
              <a:gsLst>
                <a:gs pos="0">
                  <a:srgbClr val="CA0000"/>
                </a:gs>
                <a:gs pos="20000">
                  <a:srgbClr val="C50000"/>
                </a:gs>
                <a:gs pos="100000">
                  <a:srgbClr val="960000"/>
                </a:gs>
              </a:gsLst>
              <a:lin ang="5400000"/>
            </a:gradFill>
            <a:ln w="9525">
              <a:solidFill>
                <a:srgbClr val="B10000"/>
              </a:solidFill>
              <a:miter lim="800000"/>
              <a:headEnd/>
              <a:tailEnd/>
            </a:ln>
            <a:effectLst>
              <a:outerShdw blurRad="40000" dist="23000" dir="5400000" rotWithShape="0">
                <a:srgbClr val="000000">
                  <a:alpha val="34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p:cNvCxnSpPr>
              <a:cxnSpLocks noChangeShapeType="1"/>
            </p:cNvCxnSpPr>
            <p:nvPr/>
          </p:nvCxnSpPr>
          <p:spPr bwMode="auto">
            <a:xfrm>
              <a:off x="2590800" y="3657600"/>
              <a:ext cx="1752600" cy="1588"/>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nvGrpSpPr>
          <p:cNvPr id="3" name="Group 16" descr="This arrow points to &quot;students&quot;"/>
          <p:cNvGrpSpPr>
            <a:grpSpLocks/>
          </p:cNvGrpSpPr>
          <p:nvPr/>
        </p:nvGrpSpPr>
        <p:grpSpPr bwMode="auto">
          <a:xfrm>
            <a:off x="6629398" y="1616076"/>
            <a:ext cx="1300942" cy="1066800"/>
            <a:chOff x="7052272" y="2590800"/>
            <a:chExt cx="1436954" cy="1066800"/>
          </a:xfrm>
        </p:grpSpPr>
        <p:sp>
          <p:nvSpPr>
            <p:cNvPr id="13" name="Down Arrow 12"/>
            <p:cNvSpPr>
              <a:spLocks noChangeArrowheads="1"/>
            </p:cNvSpPr>
            <p:nvPr/>
          </p:nvSpPr>
          <p:spPr bwMode="auto">
            <a:xfrm>
              <a:off x="7542148" y="2590800"/>
              <a:ext cx="457200" cy="685800"/>
            </a:xfrm>
            <a:prstGeom prst="downArrow">
              <a:avLst>
                <a:gd name="adj1" fmla="val 50000"/>
                <a:gd name="adj2" fmla="val 50000"/>
              </a:avLst>
            </a:prstGeom>
            <a:gradFill rotWithShape="1">
              <a:gsLst>
                <a:gs pos="0">
                  <a:srgbClr val="CA0000"/>
                </a:gs>
                <a:gs pos="20000">
                  <a:srgbClr val="C50000"/>
                </a:gs>
                <a:gs pos="100000">
                  <a:srgbClr val="960000"/>
                </a:gs>
              </a:gsLst>
              <a:lin ang="5400000"/>
            </a:gradFill>
            <a:ln w="9525">
              <a:solidFill>
                <a:srgbClr val="B10000"/>
              </a:solidFill>
              <a:miter lim="800000"/>
              <a:headEnd/>
              <a:tailEnd/>
            </a:ln>
            <a:effectLst>
              <a:outerShdw blurRad="40000" dist="23000" dir="5400000" rotWithShape="0">
                <a:srgbClr val="000000">
                  <a:alpha val="34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p:cNvCxnSpPr>
              <a:cxnSpLocks noChangeShapeType="1"/>
            </p:cNvCxnSpPr>
            <p:nvPr/>
          </p:nvCxnSpPr>
          <p:spPr bwMode="auto">
            <a:xfrm>
              <a:off x="7052272" y="3657600"/>
              <a:ext cx="1436954"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823230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descr="This is an example of what progress monitoring data can look like when graphed. Students’ current level of performance is established by collecting and graphing baseline data. From this baseline data, a long range goal is set for the student, across the time that the teacher will monitor. You can see the goal line is in green. For each intervention phase, the student’s trend of performance can be compared to the long range goal line. "/>
          <p:cNvGraphicFramePr>
            <a:graphicFrameLocks noGrp="1" noChangeAspect="1"/>
          </p:cNvGraphicFramePr>
          <p:nvPr>
            <p:ph type="chart" sz="half" idx="2"/>
            <p:extLst>
              <p:ext uri="{D42A27DB-BD31-4B8C-83A1-F6EECF244321}">
                <p14:modId xmlns:p14="http://schemas.microsoft.com/office/powerpoint/2010/main" val="432485786"/>
              </p:ext>
            </p:extLst>
          </p:nvPr>
        </p:nvGraphicFramePr>
        <p:xfrm>
          <a:off x="1712914" y="1500188"/>
          <a:ext cx="8836025" cy="5402262"/>
        </p:xfrm>
        <a:graphic>
          <a:graphicData uri="http://schemas.openxmlformats.org/drawingml/2006/chart">
            <c:chart xmlns:c="http://schemas.openxmlformats.org/drawingml/2006/chart" xmlns:r="http://schemas.openxmlformats.org/officeDocument/2006/relationships" r:id="rId3"/>
          </a:graphicData>
        </a:graphic>
      </p:graphicFrame>
      <p:sp>
        <p:nvSpPr>
          <p:cNvPr id="6147" name="Text Box 3">
            <a:extLst>
              <a:ext uri="{C183D7F6-B498-43B3-948B-1728B52AA6E4}">
                <adec:decorative xmlns:adec="http://schemas.microsoft.com/office/drawing/2017/decorative" val="1"/>
              </a:ext>
            </a:extLst>
          </p:cNvPr>
          <p:cNvSpPr txBox="1">
            <a:spLocks noChangeArrowheads="1"/>
          </p:cNvSpPr>
          <p:nvPr/>
        </p:nvSpPr>
        <p:spPr bwMode="auto">
          <a:xfrm>
            <a:off x="4251325" y="22479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149" name="Text Box 5">
            <a:extLst>
              <a:ext uri="{C183D7F6-B498-43B3-948B-1728B52AA6E4}">
                <adec:decorative xmlns:adec="http://schemas.microsoft.com/office/drawing/2017/decorative" val="1"/>
              </a:ext>
            </a:extLst>
          </p:cNvPr>
          <p:cNvSpPr txBox="1">
            <a:spLocks noChangeArrowheads="1"/>
          </p:cNvSpPr>
          <p:nvPr/>
        </p:nvSpPr>
        <p:spPr bwMode="auto">
          <a:xfrm>
            <a:off x="3413125" y="4191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55334" name="Text Box 6"/>
          <p:cNvSpPr txBox="1">
            <a:spLocks noChangeArrowheads="1"/>
          </p:cNvSpPr>
          <p:nvPr/>
        </p:nvSpPr>
        <p:spPr bwMode="auto">
          <a:xfrm>
            <a:off x="8610600" y="3581401"/>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1. Set annual goal for individual</a:t>
            </a:r>
          </a:p>
        </p:txBody>
      </p:sp>
      <p:sp>
        <p:nvSpPr>
          <p:cNvPr id="355335" name="Line 7">
            <a:extLst>
              <a:ext uri="{C183D7F6-B498-43B3-948B-1728B52AA6E4}">
                <adec:decorative xmlns:adec="http://schemas.microsoft.com/office/drawing/2017/decorative" val="1"/>
              </a:ext>
            </a:extLst>
          </p:cNvPr>
          <p:cNvSpPr>
            <a:spLocks noChangeShapeType="1"/>
          </p:cNvSpPr>
          <p:nvPr/>
        </p:nvSpPr>
        <p:spPr bwMode="auto">
          <a:xfrm flipH="1">
            <a:off x="9144000" y="2971800"/>
            <a:ext cx="428869" cy="609600"/>
          </a:xfrm>
          <a:prstGeom prst="line">
            <a:avLst/>
          </a:prstGeom>
          <a:noFill/>
          <a:ln w="19050">
            <a:solidFill>
              <a:schemeClr val="bg1"/>
            </a:solidFill>
            <a:round/>
            <a:headEnd type="stealth" w="med" len="lg"/>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336" name="Text Box 8"/>
          <p:cNvSpPr txBox="1">
            <a:spLocks noChangeArrowheads="1"/>
          </p:cNvSpPr>
          <p:nvPr/>
        </p:nvSpPr>
        <p:spPr bwMode="auto">
          <a:xfrm>
            <a:off x="4191001" y="5562601"/>
            <a:ext cx="2379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2. Monitor individual progress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towards goal</a:t>
            </a:r>
          </a:p>
        </p:txBody>
      </p:sp>
      <p:sp>
        <p:nvSpPr>
          <p:cNvPr id="355337" name="Line 9">
            <a:extLst>
              <a:ext uri="{C183D7F6-B498-43B3-948B-1728B52AA6E4}">
                <adec:decorative xmlns:adec="http://schemas.microsoft.com/office/drawing/2017/decorative" val="1"/>
              </a:ext>
            </a:extLst>
          </p:cNvPr>
          <p:cNvSpPr>
            <a:spLocks noChangeShapeType="1"/>
          </p:cNvSpPr>
          <p:nvPr/>
        </p:nvSpPr>
        <p:spPr bwMode="auto">
          <a:xfrm flipH="1">
            <a:off x="5562600" y="5029200"/>
            <a:ext cx="304800" cy="533400"/>
          </a:xfrm>
          <a:prstGeom prst="line">
            <a:avLst/>
          </a:prstGeom>
          <a:noFill/>
          <a:ln w="19050">
            <a:solidFill>
              <a:schemeClr val="bg1"/>
            </a:solidFill>
            <a:round/>
            <a:headEnd type="stealth" w="med" len="lg"/>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196F74B-75DB-4C84-9E92-C9E28E5CF4AA}"/>
              </a:ext>
            </a:extLst>
          </p:cNvPr>
          <p:cNvSpPr>
            <a:spLocks noGrp="1"/>
          </p:cNvSpPr>
          <p:nvPr>
            <p:ph type="title"/>
          </p:nvPr>
        </p:nvSpPr>
        <p:spPr>
          <a:xfrm>
            <a:off x="609600" y="612046"/>
            <a:ext cx="10972800" cy="1143000"/>
          </a:xfrm>
        </p:spPr>
        <p:txBody>
          <a:bodyPr>
            <a:normAutofit fontScale="90000"/>
          </a:bodyPr>
          <a:lstStyle/>
          <a:p>
            <a:r>
              <a:rPr lang="en-US" dirty="0"/>
              <a:t>Interpreting Results from Progress Monitoring Measures</a:t>
            </a:r>
            <a:br>
              <a:rPr lang="en-US" dirty="0"/>
            </a:br>
            <a:endParaRPr lang="en-US" dirty="0"/>
          </a:p>
        </p:txBody>
      </p:sp>
    </p:spTree>
    <p:extLst>
      <p:ext uri="{BB962C8B-B14F-4D97-AF65-F5344CB8AC3E}">
        <p14:creationId xmlns:p14="http://schemas.microsoft.com/office/powerpoint/2010/main" val="315568771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descr="This graph shows that in intervention 1, the trend line is going down and is not in line with the goals, indicating instruction was not effective, so an instructional change was implemented. In intervention 2,  this change had a positive effect on student performance, by looking at the trend line now in line with the goal line. This is very specific can clear evidence that can inform instructional decisions."/>
          <p:cNvGraphicFramePr>
            <a:graphicFrameLocks noGrp="1" noChangeAspect="1"/>
          </p:cNvGraphicFramePr>
          <p:nvPr>
            <p:ph type="chart" sz="half" idx="2"/>
            <p:extLst>
              <p:ext uri="{D42A27DB-BD31-4B8C-83A1-F6EECF244321}">
                <p14:modId xmlns:p14="http://schemas.microsoft.com/office/powerpoint/2010/main" val="1357368228"/>
              </p:ext>
            </p:extLst>
          </p:nvPr>
        </p:nvGraphicFramePr>
        <p:xfrm>
          <a:off x="1712914" y="1500188"/>
          <a:ext cx="8836025" cy="5402262"/>
        </p:xfrm>
        <a:graphic>
          <a:graphicData uri="http://schemas.openxmlformats.org/drawingml/2006/chart">
            <c:chart xmlns:c="http://schemas.openxmlformats.org/drawingml/2006/chart" xmlns:r="http://schemas.openxmlformats.org/officeDocument/2006/relationships" r:id="rId3"/>
          </a:graphicData>
        </a:graphic>
      </p:graphicFrame>
      <p:sp>
        <p:nvSpPr>
          <p:cNvPr id="6147" name="Text Box 3">
            <a:extLst>
              <a:ext uri="{C183D7F6-B498-43B3-948B-1728B52AA6E4}">
                <adec:decorative xmlns:adec="http://schemas.microsoft.com/office/drawing/2017/decorative" val="1"/>
              </a:ext>
            </a:extLst>
          </p:cNvPr>
          <p:cNvSpPr txBox="1">
            <a:spLocks noChangeArrowheads="1"/>
          </p:cNvSpPr>
          <p:nvPr/>
        </p:nvSpPr>
        <p:spPr bwMode="auto">
          <a:xfrm>
            <a:off x="4251325" y="22479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149" name="Text Box 5">
            <a:extLst>
              <a:ext uri="{C183D7F6-B498-43B3-948B-1728B52AA6E4}">
                <adec:decorative xmlns:adec="http://schemas.microsoft.com/office/drawing/2017/decorative" val="1"/>
              </a:ext>
            </a:extLst>
          </p:cNvPr>
          <p:cNvSpPr txBox="1">
            <a:spLocks noChangeArrowheads="1"/>
          </p:cNvSpPr>
          <p:nvPr/>
        </p:nvSpPr>
        <p:spPr bwMode="auto">
          <a:xfrm>
            <a:off x="3413125" y="4191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55334" name="Text Box 6"/>
          <p:cNvSpPr txBox="1">
            <a:spLocks noChangeArrowheads="1"/>
          </p:cNvSpPr>
          <p:nvPr/>
        </p:nvSpPr>
        <p:spPr bwMode="auto">
          <a:xfrm>
            <a:off x="8610600" y="3581401"/>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1. Set annual goal for individual</a:t>
            </a:r>
          </a:p>
        </p:txBody>
      </p:sp>
      <p:sp>
        <p:nvSpPr>
          <p:cNvPr id="355335" name="Line 7">
            <a:extLst>
              <a:ext uri="{C183D7F6-B498-43B3-948B-1728B52AA6E4}">
                <adec:decorative xmlns:adec="http://schemas.microsoft.com/office/drawing/2017/decorative" val="1"/>
              </a:ext>
            </a:extLst>
          </p:cNvPr>
          <p:cNvSpPr>
            <a:spLocks noChangeShapeType="1"/>
          </p:cNvSpPr>
          <p:nvPr/>
        </p:nvSpPr>
        <p:spPr bwMode="auto">
          <a:xfrm flipH="1">
            <a:off x="9144000" y="2971800"/>
            <a:ext cx="428869" cy="609600"/>
          </a:xfrm>
          <a:prstGeom prst="line">
            <a:avLst/>
          </a:prstGeom>
          <a:noFill/>
          <a:ln w="19050">
            <a:solidFill>
              <a:schemeClr val="bg1"/>
            </a:solidFill>
            <a:round/>
            <a:headEnd type="stealth" w="med" len="lg"/>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336" name="Text Box 8"/>
          <p:cNvSpPr txBox="1">
            <a:spLocks noChangeArrowheads="1"/>
          </p:cNvSpPr>
          <p:nvPr/>
        </p:nvSpPr>
        <p:spPr bwMode="auto">
          <a:xfrm>
            <a:off x="4191001" y="5562601"/>
            <a:ext cx="2379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2. Monitor individual progress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towards goal</a:t>
            </a:r>
          </a:p>
        </p:txBody>
      </p:sp>
      <p:sp>
        <p:nvSpPr>
          <p:cNvPr id="355337" name="Line 9">
            <a:extLst>
              <a:ext uri="{C183D7F6-B498-43B3-948B-1728B52AA6E4}">
                <adec:decorative xmlns:adec="http://schemas.microsoft.com/office/drawing/2017/decorative" val="1"/>
              </a:ext>
            </a:extLst>
          </p:cNvPr>
          <p:cNvSpPr>
            <a:spLocks noChangeShapeType="1"/>
          </p:cNvSpPr>
          <p:nvPr/>
        </p:nvSpPr>
        <p:spPr bwMode="auto">
          <a:xfrm flipH="1">
            <a:off x="5562600" y="5029200"/>
            <a:ext cx="304800" cy="533400"/>
          </a:xfrm>
          <a:prstGeom prst="line">
            <a:avLst/>
          </a:prstGeom>
          <a:noFill/>
          <a:ln w="19050">
            <a:solidFill>
              <a:schemeClr val="bg1"/>
            </a:solidFill>
            <a:round/>
            <a:headEnd type="stealth" w="med" len="lg"/>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338" name="Text Box 10"/>
          <p:cNvSpPr txBox="1">
            <a:spLocks noChangeArrowheads="1"/>
          </p:cNvSpPr>
          <p:nvPr/>
        </p:nvSpPr>
        <p:spPr bwMode="auto">
          <a:xfrm>
            <a:off x="2990300" y="4357753"/>
            <a:ext cx="2362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3. Establish Trend line</a:t>
            </a:r>
          </a:p>
        </p:txBody>
      </p:sp>
      <p:sp>
        <p:nvSpPr>
          <p:cNvPr id="355339" name="Line 11">
            <a:extLst>
              <a:ext uri="{C183D7F6-B498-43B3-948B-1728B52AA6E4}">
                <adec:decorative xmlns:adec="http://schemas.microsoft.com/office/drawing/2017/decorative" val="1"/>
              </a:ext>
            </a:extLst>
          </p:cNvPr>
          <p:cNvSpPr>
            <a:spLocks noChangeShapeType="1"/>
          </p:cNvSpPr>
          <p:nvPr/>
        </p:nvSpPr>
        <p:spPr bwMode="auto">
          <a:xfrm flipH="1" flipV="1">
            <a:off x="3733800" y="4675286"/>
            <a:ext cx="1219200" cy="353914"/>
          </a:xfrm>
          <a:prstGeom prst="line">
            <a:avLst/>
          </a:prstGeom>
          <a:noFill/>
          <a:ln w="19050">
            <a:solidFill>
              <a:schemeClr val="bg1"/>
            </a:solidFill>
            <a:round/>
            <a:headEnd type="stealth" w="med" len="lg"/>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 Box 10"/>
          <p:cNvSpPr txBox="1">
            <a:spLocks noChangeArrowheads="1"/>
          </p:cNvSpPr>
          <p:nvPr/>
        </p:nvSpPr>
        <p:spPr bwMode="auto">
          <a:xfrm>
            <a:off x="8077200" y="4357752"/>
            <a:ext cx="1905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chemeClr val="bg1"/>
                </a:solidFill>
                <a:effectLst/>
                <a:uLnTx/>
                <a:uFillTx/>
                <a:latin typeface="Times New Roman"/>
                <a:cs typeface="Times New Roman"/>
              </a:rPr>
              <a:t>4. Evaluate and modify instruction on basis of rate of progress </a:t>
            </a:r>
            <a:r>
              <a:rPr lang="en-US" altLang="en-US" sz="1400">
                <a:solidFill>
                  <a:schemeClr val="bg1"/>
                </a:solidFill>
                <a:latin typeface="Times New Roman"/>
                <a:cs typeface="Times New Roman"/>
              </a:rPr>
              <a:t>toward</a:t>
            </a:r>
            <a:r>
              <a:rPr kumimoji="0" lang="en-US" altLang="en-US" sz="1400" b="0" i="0" u="none" strike="noStrike" kern="1200" cap="none" spc="0" normalizeH="0" baseline="0" noProof="0">
                <a:ln>
                  <a:noFill/>
                </a:ln>
                <a:solidFill>
                  <a:schemeClr val="bg1"/>
                </a:solidFill>
                <a:effectLst/>
                <a:uLnTx/>
                <a:uFillTx/>
                <a:latin typeface="Times New Roman"/>
                <a:cs typeface="Times New Roman"/>
              </a:rPr>
              <a:t> goal</a:t>
            </a:r>
            <a:endParaRPr lang="en-US" altLang="en-US" sz="1400" b="0" i="0" u="none" strike="noStrike" kern="1200" cap="none" spc="0" normalizeH="0" baseline="0" noProof="0">
              <a:ln>
                <a:noFill/>
              </a:ln>
              <a:solidFill>
                <a:schemeClr val="bg1"/>
              </a:solidFill>
              <a:effectLst/>
              <a:uLnTx/>
              <a:uFillTx/>
              <a:latin typeface="Times New Roman"/>
              <a:cs typeface="Times New Roman"/>
            </a:endParaRPr>
          </a:p>
        </p:txBody>
      </p:sp>
      <p:sp>
        <p:nvSpPr>
          <p:cNvPr id="13" name="Line 9">
            <a:extLst>
              <a:ext uri="{C183D7F6-B498-43B3-948B-1728B52AA6E4}">
                <adec:decorative xmlns:adec="http://schemas.microsoft.com/office/drawing/2017/decorative" val="1"/>
              </a:ext>
            </a:extLst>
          </p:cNvPr>
          <p:cNvSpPr>
            <a:spLocks noChangeShapeType="1"/>
          </p:cNvSpPr>
          <p:nvPr/>
        </p:nvSpPr>
        <p:spPr bwMode="auto">
          <a:xfrm>
            <a:off x="7442421" y="4675285"/>
            <a:ext cx="538701" cy="59433"/>
          </a:xfrm>
          <a:prstGeom prst="line">
            <a:avLst/>
          </a:prstGeom>
          <a:noFill/>
          <a:ln w="19050">
            <a:solidFill>
              <a:schemeClr val="bg1"/>
            </a:solidFill>
            <a:round/>
            <a:headEnd type="stealth" w="med" len="lg"/>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196F74B-75DB-4C84-9E92-C9E28E5CF4AA}"/>
              </a:ext>
            </a:extLst>
          </p:cNvPr>
          <p:cNvSpPr>
            <a:spLocks noGrp="1"/>
          </p:cNvSpPr>
          <p:nvPr>
            <p:ph type="title"/>
          </p:nvPr>
        </p:nvSpPr>
        <p:spPr>
          <a:xfrm>
            <a:off x="609600" y="612046"/>
            <a:ext cx="10972800" cy="1143000"/>
          </a:xfrm>
        </p:spPr>
        <p:txBody>
          <a:bodyPr>
            <a:normAutofit fontScale="90000"/>
          </a:bodyPr>
          <a:lstStyle/>
          <a:p>
            <a:r>
              <a:rPr lang="en-US" dirty="0"/>
              <a:t>Interpreting Results from Progress Monitoring Measures</a:t>
            </a:r>
            <a:br>
              <a:rPr lang="en-US" dirty="0"/>
            </a:br>
            <a:endParaRPr lang="en-US" dirty="0"/>
          </a:p>
        </p:txBody>
      </p:sp>
    </p:spTree>
    <p:extLst>
      <p:ext uri="{BB962C8B-B14F-4D97-AF65-F5344CB8AC3E}">
        <p14:creationId xmlns:p14="http://schemas.microsoft.com/office/powerpoint/2010/main" val="180037300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This image shows a helpful decision making guide when considering trend. You’ll want to ask yourself:&#10;Is the trend line above or steeper than the goal line? If so the student is on track to exceed their goal, you can consider raising it.&#10;Is the trend line the same as or even with the goal line? If so the student is on track, keep going and keep looking at the data.&#10;Is the trend line below or flatter than the goal line? If so, an instructional change is needed.">
            <a:extLst>
              <a:ext uri="{FF2B5EF4-FFF2-40B4-BE49-F238E27FC236}">
                <a16:creationId xmlns:a16="http://schemas.microsoft.com/office/drawing/2014/main" id="{7BE6853D-CCB0-43A3-A6B1-A70BAAECBB73}"/>
              </a:ext>
            </a:extLst>
          </p:cNvPr>
          <p:cNvPicPr>
            <a:picLocks noGrp="1" noChangeAspect="1"/>
          </p:cNvPicPr>
          <p:nvPr>
            <p:ph idx="1"/>
          </p:nvPr>
        </p:nvPicPr>
        <p:blipFill rotWithShape="1">
          <a:blip r:embed="rId3" cstate="print"/>
          <a:srcRect l="19431" r="13298" b="6852"/>
          <a:stretch/>
        </p:blipFill>
        <p:spPr>
          <a:xfrm>
            <a:off x="801666" y="1168472"/>
            <a:ext cx="6663846" cy="4630755"/>
          </a:xfrm>
          <a:prstGeom prst="rect">
            <a:avLst/>
          </a:prstGeom>
          <a:solidFill>
            <a:schemeClr val="bg1"/>
          </a:solidFill>
        </p:spPr>
      </p:pic>
      <p:sp>
        <p:nvSpPr>
          <p:cNvPr id="2" name="Title 1"/>
          <p:cNvSpPr>
            <a:spLocks noGrp="1"/>
          </p:cNvSpPr>
          <p:nvPr>
            <p:ph type="title"/>
          </p:nvPr>
        </p:nvSpPr>
        <p:spPr>
          <a:xfrm>
            <a:off x="7759337" y="1168472"/>
            <a:ext cx="4652554" cy="2345359"/>
          </a:xfrm>
        </p:spPr>
        <p:txBody>
          <a:bodyPr>
            <a:normAutofit fontScale="90000"/>
          </a:bodyPr>
          <a:lstStyle/>
          <a:p>
            <a:r>
              <a:rPr lang="en-US" dirty="0"/>
              <a:t>Make Decisions from Progress Monitoring Results</a:t>
            </a:r>
          </a:p>
        </p:txBody>
      </p:sp>
    </p:spTree>
    <p:extLst>
      <p:ext uri="{BB962C8B-B14F-4D97-AF65-F5344CB8AC3E}">
        <p14:creationId xmlns:p14="http://schemas.microsoft.com/office/powerpoint/2010/main" val="3199122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This graphic shows the first 3 steps of DBI"/>
          <p:cNvGraphicFramePr/>
          <p:nvPr>
            <p:extLst>
              <p:ext uri="{D42A27DB-BD31-4B8C-83A1-F6EECF244321}">
                <p14:modId xmlns:p14="http://schemas.microsoft.com/office/powerpoint/2010/main" val="2844549578"/>
              </p:ext>
            </p:extLst>
          </p:nvPr>
        </p:nvGraphicFramePr>
        <p:xfrm>
          <a:off x="3882572" y="1219200"/>
          <a:ext cx="8128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flow chart that shows a quick overview of the data-based individualization (D B I) Process. (This chart does not have any steps covered up.)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8079B90F-33D6-4C20-8B92-0B612A9553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72" y="1422400"/>
            <a:ext cx="3859054" cy="5562600"/>
          </a:xfrm>
          <a:prstGeom prst="rect">
            <a:avLst/>
          </a:prstGeom>
        </p:spPr>
      </p:pic>
      <p:sp>
        <p:nvSpPr>
          <p:cNvPr id="2" name="Title 1">
            <a:extLst>
              <a:ext uri="{FF2B5EF4-FFF2-40B4-BE49-F238E27FC236}">
                <a16:creationId xmlns:a16="http://schemas.microsoft.com/office/drawing/2014/main" id="{4E85D36E-62E8-3643-BBC9-0E055114C3B9}"/>
              </a:ext>
            </a:extLst>
          </p:cNvPr>
          <p:cNvSpPr>
            <a:spLocks noGrp="1"/>
          </p:cNvSpPr>
          <p:nvPr>
            <p:ph type="title"/>
          </p:nvPr>
        </p:nvSpPr>
        <p:spPr>
          <a:xfrm>
            <a:off x="465161" y="72628"/>
            <a:ext cx="10515600" cy="1325563"/>
          </a:xfrm>
        </p:spPr>
        <p:txBody>
          <a:bodyPr>
            <a:normAutofit fontScale="90000"/>
          </a:bodyPr>
          <a:lstStyle/>
          <a:p>
            <a:r>
              <a:rPr lang="en-US" dirty="0">
                <a:ea typeface="Yuanti SC"/>
                <a:cs typeface="Sathu"/>
              </a:rPr>
              <a:t>Using Progress Monitoring Assessments Within a DBI Framework</a:t>
            </a:r>
          </a:p>
        </p:txBody>
      </p:sp>
    </p:spTree>
    <p:extLst>
      <p:ext uri="{BB962C8B-B14F-4D97-AF65-F5344CB8AC3E}">
        <p14:creationId xmlns:p14="http://schemas.microsoft.com/office/powerpoint/2010/main" val="962047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AE8AEF9-FEB6-8340-9EBE-7C44EF532183}"/>
              </a:ext>
            </a:extLst>
          </p:cNvPr>
          <p:cNvSpPr>
            <a:spLocks noGrp="1"/>
          </p:cNvSpPr>
          <p:nvPr>
            <p:ph type="subTitle" idx="1"/>
          </p:nvPr>
        </p:nvSpPr>
        <p:spPr/>
        <p:txBody>
          <a:bodyPr/>
          <a:lstStyle/>
          <a:p>
            <a:endParaRPr lang="en-US" dirty="0"/>
          </a:p>
        </p:txBody>
      </p:sp>
      <p:sp>
        <p:nvSpPr>
          <p:cNvPr id="2" name="Title 1">
            <a:extLst>
              <a:ext uri="{FF2B5EF4-FFF2-40B4-BE49-F238E27FC236}">
                <a16:creationId xmlns:a16="http://schemas.microsoft.com/office/drawing/2014/main" id="{32F2478A-E6D5-664B-A261-627E6DDA6D02}"/>
              </a:ext>
            </a:extLst>
          </p:cNvPr>
          <p:cNvSpPr>
            <a:spLocks noGrp="1"/>
          </p:cNvSpPr>
          <p:nvPr>
            <p:ph type="ctrTitle"/>
          </p:nvPr>
        </p:nvSpPr>
        <p:spPr/>
        <p:txBody>
          <a:bodyPr/>
          <a:lstStyle/>
          <a:p>
            <a:r>
              <a:rPr lang="en-US" dirty="0"/>
              <a:t>Diagnostic Assessments</a:t>
            </a:r>
          </a:p>
        </p:txBody>
      </p:sp>
    </p:spTree>
    <p:extLst>
      <p:ext uri="{BB962C8B-B14F-4D97-AF65-F5344CB8AC3E}">
        <p14:creationId xmlns:p14="http://schemas.microsoft.com/office/powerpoint/2010/main" val="1797234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Experience </a:t>
            </a:r>
          </a:p>
        </p:txBody>
      </p:sp>
      <p:sp>
        <p:nvSpPr>
          <p:cNvPr id="3" name="Content Placeholder 2"/>
          <p:cNvSpPr>
            <a:spLocks noGrp="1"/>
          </p:cNvSpPr>
          <p:nvPr>
            <p:ph idx="1"/>
          </p:nvPr>
        </p:nvSpPr>
        <p:spPr/>
        <p:txBody>
          <a:bodyPr vert="horz" lIns="91440" tIns="45720" rIns="91440" bIns="45720" rtlCol="0" anchor="t">
            <a:normAutofit/>
          </a:bodyPr>
          <a:lstStyle/>
          <a:p>
            <a:r>
              <a:rPr lang="en-US" b="1">
                <a:ea typeface="Yuanti SC"/>
              </a:rPr>
              <a:t>Share in the question pod:</a:t>
            </a:r>
          </a:p>
          <a:p>
            <a:pPr marL="457200" lvl="1" indent="0">
              <a:buNone/>
            </a:pPr>
            <a:r>
              <a:rPr lang="en-US">
                <a:ea typeface="Yuanti SC"/>
              </a:rPr>
              <a:t>Which diagnostic assessments have you used before? </a:t>
            </a:r>
            <a:endParaRPr lang="en-US" dirty="0"/>
          </a:p>
          <a:p>
            <a:pPr marL="457200" lvl="1" indent="0">
              <a:buNone/>
            </a:pPr>
            <a:r>
              <a:rPr lang="en-US">
                <a:ea typeface="Yuanti SC"/>
              </a:rPr>
              <a:t>	A- Error Analysis</a:t>
            </a:r>
          </a:p>
          <a:p>
            <a:pPr marL="914400" lvl="2" indent="0">
              <a:buNone/>
            </a:pPr>
            <a:r>
              <a:rPr lang="en-US">
                <a:ea typeface="Yuanti SC"/>
              </a:rPr>
              <a:t>B- Math Interviews</a:t>
            </a:r>
          </a:p>
          <a:p>
            <a:pPr marL="914400" lvl="2" indent="0">
              <a:buNone/>
            </a:pPr>
            <a:r>
              <a:rPr lang="en-US">
                <a:ea typeface="Yuanti SC"/>
              </a:rPr>
              <a:t>C- Intervention or curricula-specific tools</a:t>
            </a:r>
          </a:p>
          <a:p>
            <a:pPr marL="914400" lvl="2" indent="0">
              <a:buNone/>
            </a:pPr>
            <a:r>
              <a:rPr lang="en-US">
                <a:ea typeface="Yuanti SC"/>
              </a:rPr>
              <a:t>D- Standardized diagnostic tool</a:t>
            </a:r>
          </a:p>
          <a:p>
            <a:pPr marL="0" indent="0">
              <a:buNone/>
            </a:pPr>
            <a:r>
              <a:rPr lang="en-US">
                <a:ea typeface="Yuanti SC"/>
              </a:rPr>
              <a:t>	E- other_____</a:t>
            </a:r>
          </a:p>
          <a:p>
            <a:pPr marL="0" indent="0">
              <a:buNone/>
            </a:pPr>
            <a:r>
              <a:rPr lang="en-US">
                <a:ea typeface="Yuanti SC"/>
              </a:rPr>
              <a:t>	F- none</a:t>
            </a:r>
          </a:p>
        </p:txBody>
      </p:sp>
      <p:pic>
        <p:nvPicPr>
          <p:cNvPr id="4" name="Graphic 3" descr="Megaphone">
            <a:extLst>
              <a:ext uri="{FF2B5EF4-FFF2-40B4-BE49-F238E27FC236}">
                <a16:creationId xmlns:a16="http://schemas.microsoft.com/office/drawing/2014/main" id="{A73F7A84-DB9D-774B-BB98-0AB2A83F59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3465" y="3187785"/>
            <a:ext cx="2747075" cy="2747075"/>
          </a:xfrm>
          <a:prstGeom prst="rect">
            <a:avLst/>
          </a:prstGeom>
        </p:spPr>
      </p:pic>
    </p:spTree>
    <p:extLst>
      <p:ext uri="{BB962C8B-B14F-4D97-AF65-F5344CB8AC3E}">
        <p14:creationId xmlns:p14="http://schemas.microsoft.com/office/powerpoint/2010/main" val="2223041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s There a Diagnostic Company to Rise From the Ashes of Theranos? | BioSpace">
            <a:extLst>
              <a:ext uri="{FF2B5EF4-FFF2-40B4-BE49-F238E27FC236}">
                <a16:creationId xmlns:a16="http://schemas.microsoft.com/office/drawing/2014/main" id="{C5129650-A1C0-463A-B6C9-B8357A50E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748" y="1874993"/>
            <a:ext cx="5953125" cy="3333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a:extLst>
              <a:ext uri="{FF2B5EF4-FFF2-40B4-BE49-F238E27FC236}">
                <a16:creationId xmlns:a16="http://schemas.microsoft.com/office/drawing/2014/main" id="{9E93E93E-578D-45BE-82C4-5765D8FE8299}"/>
              </a:ext>
            </a:extLst>
          </p:cNvPr>
          <p:cNvSpPr txBox="1">
            <a:spLocks/>
          </p:cNvSpPr>
          <p:nvPr/>
        </p:nvSpPr>
        <p:spPr>
          <a:xfrm>
            <a:off x="7420541" y="5323565"/>
            <a:ext cx="4303821" cy="8610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Yuanti SC" panose="02010600040101010101" pitchFamily="2" charset="-122"/>
                <a:cs typeface="Tunga"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Yuanti SC" panose="02010600040101010101" pitchFamily="2" charset="-122"/>
                <a:cs typeface="Tunga"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Yuanti SC" panose="02010600040101010101" pitchFamily="2" charset="-122"/>
                <a:cs typeface="Tunga"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Yuanti SC" panose="02010600040101010101" pitchFamily="2" charset="-122"/>
                <a:cs typeface="Tunga"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Yuanti SC" panose="02010600040101010101" pitchFamily="2" charset="-122"/>
                <a:cs typeface="Tunga"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bg1"/>
                </a:solidFill>
              </a:rPr>
              <a:t>Medical diagnostic tests</a:t>
            </a:r>
          </a:p>
        </p:txBody>
      </p:sp>
      <p:pic>
        <p:nvPicPr>
          <p:cNvPr id="1026" name="Picture 2" descr="What is a Car Diagnostic Test &amp; How to DIY? | nonda">
            <a:extLst>
              <a:ext uri="{FF2B5EF4-FFF2-40B4-BE49-F238E27FC236}">
                <a16:creationId xmlns:a16="http://schemas.microsoft.com/office/drawing/2014/main" id="{563F2863-EB8B-4AA4-9693-C08DE56CD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850" y="2042787"/>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73EFA914-CA13-467B-80B5-7E668DB9337B}"/>
              </a:ext>
            </a:extLst>
          </p:cNvPr>
          <p:cNvSpPr>
            <a:spLocks noGrp="1"/>
          </p:cNvSpPr>
          <p:nvPr>
            <p:ph type="body" idx="1"/>
          </p:nvPr>
        </p:nvSpPr>
        <p:spPr>
          <a:xfrm>
            <a:off x="1792179" y="5208743"/>
            <a:ext cx="4303821" cy="861076"/>
          </a:xfrm>
        </p:spPr>
        <p:txBody>
          <a:bodyPr/>
          <a:lstStyle/>
          <a:p>
            <a:r>
              <a:rPr lang="en-US" dirty="0">
                <a:solidFill>
                  <a:schemeClr val="bg1"/>
                </a:solidFill>
              </a:rPr>
              <a:t>Car diagnostics</a:t>
            </a:r>
          </a:p>
        </p:txBody>
      </p:sp>
      <p:sp>
        <p:nvSpPr>
          <p:cNvPr id="2" name="Title 1"/>
          <p:cNvSpPr>
            <a:spLocks noGrp="1"/>
          </p:cNvSpPr>
          <p:nvPr>
            <p:ph type="title"/>
          </p:nvPr>
        </p:nvSpPr>
        <p:spPr>
          <a:xfrm>
            <a:off x="450936" y="248563"/>
            <a:ext cx="11273426" cy="1656437"/>
          </a:xfrm>
        </p:spPr>
        <p:txBody>
          <a:bodyPr>
            <a:normAutofit fontScale="90000"/>
          </a:bodyPr>
          <a:lstStyle/>
          <a:p>
            <a:pPr algn="ctr"/>
            <a:r>
              <a:rPr lang="en-US" dirty="0"/>
              <a:t>What is a Diagnostic Assessment?</a:t>
            </a:r>
          </a:p>
        </p:txBody>
      </p:sp>
    </p:spTree>
    <p:extLst>
      <p:ext uri="{BB962C8B-B14F-4D97-AF65-F5344CB8AC3E}">
        <p14:creationId xmlns:p14="http://schemas.microsoft.com/office/powerpoint/2010/main" val="891651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8A39-346D-5C4E-ADCB-43DF121731DA}"/>
              </a:ext>
            </a:extLst>
          </p:cNvPr>
          <p:cNvSpPr>
            <a:spLocks noGrp="1"/>
          </p:cNvSpPr>
          <p:nvPr>
            <p:ph type="title"/>
          </p:nvPr>
        </p:nvSpPr>
        <p:spPr/>
        <p:txBody>
          <a:bodyPr/>
          <a:lstStyle/>
          <a:p>
            <a:r>
              <a:rPr lang="en-US" dirty="0"/>
              <a:t>Session Outcomes </a:t>
            </a:r>
          </a:p>
        </p:txBody>
      </p:sp>
      <p:sp>
        <p:nvSpPr>
          <p:cNvPr id="3" name="Content Placeholder 2">
            <a:extLst>
              <a:ext uri="{FF2B5EF4-FFF2-40B4-BE49-F238E27FC236}">
                <a16:creationId xmlns:a16="http://schemas.microsoft.com/office/drawing/2014/main" id="{0B1D1D3D-94E2-4943-8C2F-3657D35E30B1}"/>
              </a:ext>
            </a:extLst>
          </p:cNvPr>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en-US" dirty="0"/>
              <a:t>Participants will learn about the types of assessments within a DBI framework.</a:t>
            </a:r>
          </a:p>
          <a:p>
            <a:pPr marL="514350" indent="-514350">
              <a:buFont typeface="+mj-lt"/>
              <a:buAutoNum type="arabicPeriod"/>
            </a:pPr>
            <a:r>
              <a:rPr lang="en-US" dirty="0">
                <a:ea typeface="Yuanti SC"/>
              </a:rPr>
              <a:t>Participants will learn tips and strategies for assessing students during synchronous and asynchronous learning.</a:t>
            </a:r>
          </a:p>
          <a:p>
            <a:pPr marL="514350" indent="-514350">
              <a:buFont typeface="+mj-lt"/>
              <a:buAutoNum type="arabicPeriod"/>
            </a:pPr>
            <a:endParaRPr lang="en-US" dirty="0"/>
          </a:p>
        </p:txBody>
      </p:sp>
    </p:spTree>
    <p:extLst>
      <p:ext uri="{BB962C8B-B14F-4D97-AF65-F5344CB8AC3E}">
        <p14:creationId xmlns:p14="http://schemas.microsoft.com/office/powerpoint/2010/main" val="3334165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This image is an example of a DOMA-algebra diagnostic result page which we use in Project STAIR to understand what components of algebra readiness have been mastered and which ones we should focus on in instruction."/>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70068" y="365125"/>
            <a:ext cx="4542011" cy="6090688"/>
          </a:xfrm>
        </p:spPr>
      </p:pic>
      <p:sp>
        <p:nvSpPr>
          <p:cNvPr id="2" name="Title 1"/>
          <p:cNvSpPr>
            <a:spLocks noGrp="1"/>
          </p:cNvSpPr>
          <p:nvPr>
            <p:ph type="title"/>
          </p:nvPr>
        </p:nvSpPr>
        <p:spPr>
          <a:xfrm>
            <a:off x="6259329" y="1007151"/>
            <a:ext cx="4783183" cy="3370852"/>
          </a:xfrm>
        </p:spPr>
        <p:txBody>
          <a:bodyPr>
            <a:normAutofit fontScale="90000"/>
          </a:bodyPr>
          <a:lstStyle/>
          <a:p>
            <a:pPr algn="r"/>
            <a:br>
              <a:rPr lang="en-US" dirty="0"/>
            </a:br>
            <a:r>
              <a:rPr lang="en-US" dirty="0"/>
              <a:t>Interpreting Results and Making Decisions from a Diagnostic Assessment</a:t>
            </a:r>
          </a:p>
        </p:txBody>
      </p:sp>
    </p:spTree>
    <p:extLst>
      <p:ext uri="{BB962C8B-B14F-4D97-AF65-F5344CB8AC3E}">
        <p14:creationId xmlns:p14="http://schemas.microsoft.com/office/powerpoint/2010/main" val="3591308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This graphic outlines the DBI framework"/>
          <p:cNvGraphicFramePr/>
          <p:nvPr>
            <p:extLst>
              <p:ext uri="{D42A27DB-BD31-4B8C-83A1-F6EECF244321}">
                <p14:modId xmlns:p14="http://schemas.microsoft.com/office/powerpoint/2010/main" val="2572761926"/>
              </p:ext>
            </p:extLst>
          </p:nvPr>
        </p:nvGraphicFramePr>
        <p:xfrm>
          <a:off x="3882572" y="1219200"/>
          <a:ext cx="8128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rved Left Arrow 5" descr="Arrow pointing from 3 to 4"/>
          <p:cNvSpPr/>
          <p:nvPr/>
        </p:nvSpPr>
        <p:spPr>
          <a:xfrm>
            <a:off x="10082690" y="4274344"/>
            <a:ext cx="898072" cy="1228385"/>
          </a:xfrm>
          <a:prstGeom prst="curved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pic>
        <p:nvPicPr>
          <p:cNvPr id="3" name="Picture 2" descr="A flow chart that shows a quick overview of the data-based individualization (D B I) Process. (This chart does not have any steps covered up.)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928C66EE-9396-4A75-98C5-9E2EF69E7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272" y="1422400"/>
            <a:ext cx="3859054" cy="5562600"/>
          </a:xfrm>
          <a:prstGeom prst="rect">
            <a:avLst/>
          </a:prstGeom>
        </p:spPr>
      </p:pic>
      <p:sp>
        <p:nvSpPr>
          <p:cNvPr id="2" name="Title 1">
            <a:extLst>
              <a:ext uri="{FF2B5EF4-FFF2-40B4-BE49-F238E27FC236}">
                <a16:creationId xmlns:a16="http://schemas.microsoft.com/office/drawing/2014/main" id="{4E85D36E-62E8-3643-BBC9-0E055114C3B9}"/>
              </a:ext>
            </a:extLst>
          </p:cNvPr>
          <p:cNvSpPr>
            <a:spLocks noGrp="1"/>
          </p:cNvSpPr>
          <p:nvPr>
            <p:ph type="title"/>
          </p:nvPr>
        </p:nvSpPr>
        <p:spPr>
          <a:xfrm>
            <a:off x="465161" y="72628"/>
            <a:ext cx="10515600" cy="1325563"/>
          </a:xfrm>
        </p:spPr>
        <p:txBody>
          <a:bodyPr/>
          <a:lstStyle/>
          <a:p>
            <a:r>
              <a:rPr lang="en-US" dirty="0"/>
              <a:t>Using Diagnostic Assessments with a DBI Framework</a:t>
            </a:r>
          </a:p>
        </p:txBody>
      </p:sp>
    </p:spTree>
    <p:extLst>
      <p:ext uri="{BB962C8B-B14F-4D97-AF65-F5344CB8AC3E}">
        <p14:creationId xmlns:p14="http://schemas.microsoft.com/office/powerpoint/2010/main" val="8832547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AE8AEF9-FEB6-8340-9EBE-7C44EF532183}"/>
              </a:ext>
            </a:extLst>
          </p:cNvPr>
          <p:cNvSpPr>
            <a:spLocks noGrp="1"/>
          </p:cNvSpPr>
          <p:nvPr>
            <p:ph type="subTitle" idx="1"/>
          </p:nvPr>
        </p:nvSpPr>
        <p:spPr/>
        <p:txBody>
          <a:bodyPr/>
          <a:lstStyle/>
          <a:p>
            <a:endParaRPr lang="en-US" dirty="0"/>
          </a:p>
        </p:txBody>
      </p:sp>
      <p:sp>
        <p:nvSpPr>
          <p:cNvPr id="2" name="Title 1">
            <a:extLst>
              <a:ext uri="{FF2B5EF4-FFF2-40B4-BE49-F238E27FC236}">
                <a16:creationId xmlns:a16="http://schemas.microsoft.com/office/drawing/2014/main" id="{32F2478A-E6D5-664B-A261-627E6DDA6D02}"/>
              </a:ext>
            </a:extLst>
          </p:cNvPr>
          <p:cNvSpPr>
            <a:spLocks noGrp="1"/>
          </p:cNvSpPr>
          <p:nvPr>
            <p:ph type="ctrTitle"/>
          </p:nvPr>
        </p:nvSpPr>
        <p:spPr/>
        <p:txBody>
          <a:bodyPr/>
          <a:lstStyle/>
          <a:p>
            <a:r>
              <a:rPr lang="en-US" dirty="0"/>
              <a:t> Assessment in the Virtual Classroom</a:t>
            </a:r>
          </a:p>
        </p:txBody>
      </p:sp>
    </p:spTree>
    <p:extLst>
      <p:ext uri="{BB962C8B-B14F-4D97-AF65-F5344CB8AC3E}">
        <p14:creationId xmlns:p14="http://schemas.microsoft.com/office/powerpoint/2010/main" val="2210097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D6E264-7B04-48BC-A06B-DAA509D2012D}"/>
              </a:ext>
            </a:extLst>
          </p:cNvPr>
          <p:cNvSpPr>
            <a:spLocks noGrp="1"/>
          </p:cNvSpPr>
          <p:nvPr>
            <p:ph type="body" idx="1"/>
          </p:nvPr>
        </p:nvSpPr>
        <p:spPr>
          <a:xfrm>
            <a:off x="1680114" y="3985613"/>
            <a:ext cx="9307902" cy="1342037"/>
          </a:xfrm>
        </p:spPr>
        <p:txBody>
          <a:bodyPr vert="horz" lIns="91440" tIns="45720" rIns="91440" bIns="45720" rtlCol="0" anchor="t">
            <a:normAutofit/>
          </a:bodyPr>
          <a:lstStyle/>
          <a:p>
            <a:endParaRPr lang="en-US">
              <a:ea typeface="+mn-lt"/>
              <a:cs typeface="+mn-lt"/>
            </a:endParaRPr>
          </a:p>
        </p:txBody>
      </p:sp>
      <p:sp>
        <p:nvSpPr>
          <p:cNvPr id="2" name="Title 1"/>
          <p:cNvSpPr>
            <a:spLocks noGrp="1"/>
          </p:cNvSpPr>
          <p:nvPr>
            <p:ph type="title"/>
          </p:nvPr>
        </p:nvSpPr>
        <p:spPr>
          <a:xfrm>
            <a:off x="752238" y="1125631"/>
            <a:ext cx="10515600" cy="2852737"/>
          </a:xfrm>
        </p:spPr>
        <p:txBody>
          <a:bodyPr/>
          <a:lstStyle/>
          <a:p>
            <a:pPr algn="ctr"/>
            <a:r>
              <a:rPr lang="en-US" dirty="0"/>
              <a:t>Know Your Students’ </a:t>
            </a:r>
            <a:br>
              <a:rPr lang="en-US" dirty="0"/>
            </a:br>
            <a:r>
              <a:rPr lang="en-US" dirty="0"/>
              <a:t>IEP Accommodations</a:t>
            </a:r>
          </a:p>
        </p:txBody>
      </p:sp>
    </p:spTree>
    <p:extLst>
      <p:ext uri="{BB962C8B-B14F-4D97-AF65-F5344CB8AC3E}">
        <p14:creationId xmlns:p14="http://schemas.microsoft.com/office/powerpoint/2010/main" val="3670189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2C403D-4D69-4B48-92C0-A1BA1797C282}"/>
              </a:ext>
            </a:extLst>
          </p:cNvPr>
          <p:cNvSpPr>
            <a:spLocks noGrp="1"/>
          </p:cNvSpPr>
          <p:nvPr>
            <p:ph type="body" idx="1"/>
          </p:nvPr>
        </p:nvSpPr>
        <p:spPr>
          <a:xfrm>
            <a:off x="350744" y="6242859"/>
            <a:ext cx="2588527" cy="533471"/>
          </a:xfrm>
        </p:spPr>
        <p:txBody>
          <a:bodyPr vert="horz" lIns="91440" tIns="45720" rIns="91440" bIns="45720" rtlCol="0" anchor="t">
            <a:normAutofit/>
          </a:bodyPr>
          <a:lstStyle/>
          <a:p>
            <a:endParaRPr lang="en-US" dirty="0"/>
          </a:p>
        </p:txBody>
      </p:sp>
      <p:sp>
        <p:nvSpPr>
          <p:cNvPr id="4" name="Title 3">
            <a:extLst>
              <a:ext uri="{FF2B5EF4-FFF2-40B4-BE49-F238E27FC236}">
                <a16:creationId xmlns:a16="http://schemas.microsoft.com/office/drawing/2014/main" id="{F687080B-DE2E-4884-932A-F144439AE093}"/>
              </a:ext>
            </a:extLst>
          </p:cNvPr>
          <p:cNvSpPr>
            <a:spLocks noGrp="1"/>
          </p:cNvSpPr>
          <p:nvPr>
            <p:ph type="title"/>
          </p:nvPr>
        </p:nvSpPr>
        <p:spPr>
          <a:xfrm>
            <a:off x="688076" y="1949225"/>
            <a:ext cx="10515600" cy="1702549"/>
          </a:xfrm>
        </p:spPr>
        <p:txBody>
          <a:bodyPr/>
          <a:lstStyle/>
          <a:p>
            <a:pPr algn="ctr"/>
            <a:r>
              <a:rPr lang="en-US" dirty="0"/>
              <a:t>Awareness of Inequities</a:t>
            </a:r>
          </a:p>
        </p:txBody>
      </p:sp>
    </p:spTree>
    <p:extLst>
      <p:ext uri="{BB962C8B-B14F-4D97-AF65-F5344CB8AC3E}">
        <p14:creationId xmlns:p14="http://schemas.microsoft.com/office/powerpoint/2010/main" val="3654959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0C08C78-F8E2-4FA1-8966-8C533393EAB4}"/>
              </a:ext>
            </a:extLst>
          </p:cNvPr>
          <p:cNvSpPr>
            <a:spLocks noGrp="1"/>
          </p:cNvSpPr>
          <p:nvPr>
            <p:ph type="body" idx="1"/>
          </p:nvPr>
        </p:nvSpPr>
        <p:spPr/>
        <p:txBody>
          <a:bodyPr vert="horz" lIns="91440" tIns="45720" rIns="91440" bIns="45720" rtlCol="0" anchor="t">
            <a:normAutofit/>
          </a:bodyPr>
          <a:lstStyle/>
          <a:p>
            <a:endParaRPr lang="en-US" dirty="0"/>
          </a:p>
        </p:txBody>
      </p:sp>
      <p:sp>
        <p:nvSpPr>
          <p:cNvPr id="4" name="Title 3">
            <a:extLst>
              <a:ext uri="{FF2B5EF4-FFF2-40B4-BE49-F238E27FC236}">
                <a16:creationId xmlns:a16="http://schemas.microsoft.com/office/drawing/2014/main" id="{E9B13E95-9158-4EEB-BB3B-ACD83B7E6272}"/>
              </a:ext>
            </a:extLst>
          </p:cNvPr>
          <p:cNvSpPr>
            <a:spLocks noGrp="1"/>
          </p:cNvSpPr>
          <p:nvPr>
            <p:ph type="title"/>
          </p:nvPr>
        </p:nvSpPr>
        <p:spPr>
          <a:xfrm>
            <a:off x="946869" y="1364681"/>
            <a:ext cx="10515600" cy="2852737"/>
          </a:xfrm>
        </p:spPr>
        <p:txBody>
          <a:bodyPr/>
          <a:lstStyle/>
          <a:p>
            <a:pPr algn="ctr"/>
            <a:r>
              <a:rPr lang="en-US" dirty="0">
                <a:ea typeface="Yuanti SC"/>
                <a:cs typeface="Sathu"/>
              </a:rPr>
              <a:t>Know Your Purpose for Assessing</a:t>
            </a:r>
          </a:p>
        </p:txBody>
      </p:sp>
    </p:spTree>
    <p:extLst>
      <p:ext uri="{BB962C8B-B14F-4D97-AF65-F5344CB8AC3E}">
        <p14:creationId xmlns:p14="http://schemas.microsoft.com/office/powerpoint/2010/main" val="1392690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B8AD2F9-3EFD-48AA-BF13-31716E4F085D}"/>
              </a:ext>
            </a:extLst>
          </p:cNvPr>
          <p:cNvSpPr>
            <a:spLocks noGrp="1"/>
          </p:cNvSpPr>
          <p:nvPr>
            <p:ph type="body" idx="1"/>
          </p:nvPr>
        </p:nvSpPr>
        <p:spPr>
          <a:xfrm>
            <a:off x="199246" y="6127841"/>
            <a:ext cx="2449902" cy="594413"/>
          </a:xfrm>
        </p:spPr>
        <p:txBody>
          <a:bodyPr vert="horz" lIns="91440" tIns="45720" rIns="91440" bIns="45720" rtlCol="0" anchor="t">
            <a:normAutofit/>
          </a:bodyPr>
          <a:lstStyle/>
          <a:p>
            <a:endParaRPr lang="en-US" dirty="0">
              <a:cs typeface="Calibri"/>
            </a:endParaRPr>
          </a:p>
        </p:txBody>
      </p:sp>
      <p:sp>
        <p:nvSpPr>
          <p:cNvPr id="6" name="Title 5">
            <a:extLst>
              <a:ext uri="{FF2B5EF4-FFF2-40B4-BE49-F238E27FC236}">
                <a16:creationId xmlns:a16="http://schemas.microsoft.com/office/drawing/2014/main" id="{CCA07DD4-97C8-434C-8EF8-3AB73675C6C3}"/>
              </a:ext>
            </a:extLst>
          </p:cNvPr>
          <p:cNvSpPr>
            <a:spLocks noGrp="1"/>
          </p:cNvSpPr>
          <p:nvPr>
            <p:ph type="title"/>
          </p:nvPr>
        </p:nvSpPr>
        <p:spPr>
          <a:xfrm>
            <a:off x="846227" y="1422191"/>
            <a:ext cx="10515600" cy="2852737"/>
          </a:xfrm>
        </p:spPr>
        <p:txBody>
          <a:bodyPr/>
          <a:lstStyle/>
          <a:p>
            <a:pPr algn="ctr"/>
            <a:r>
              <a:rPr lang="en-US" dirty="0"/>
              <a:t>Preparedness and Communication are Key</a:t>
            </a:r>
          </a:p>
        </p:txBody>
      </p:sp>
    </p:spTree>
    <p:extLst>
      <p:ext uri="{BB962C8B-B14F-4D97-AF65-F5344CB8AC3E}">
        <p14:creationId xmlns:p14="http://schemas.microsoft.com/office/powerpoint/2010/main" val="10390614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egaphone">
            <a:extLst>
              <a:ext uri="{FF2B5EF4-FFF2-40B4-BE49-F238E27FC236}">
                <a16:creationId xmlns:a16="http://schemas.microsoft.com/office/drawing/2014/main" id="{9983D496-14D6-E346-B2FF-902EBF344A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60573" y="-229237"/>
            <a:ext cx="2747075" cy="2747075"/>
          </a:xfrm>
          <a:prstGeom prst="rect">
            <a:avLst/>
          </a:prstGeom>
        </p:spPr>
      </p:pic>
      <p:pic>
        <p:nvPicPr>
          <p:cNvPr id="6" name="Picture 6" descr="Image of boy looking scared">
            <a:extLst>
              <a:ext uri="{FF2B5EF4-FFF2-40B4-BE49-F238E27FC236}">
                <a16:creationId xmlns:a16="http://schemas.microsoft.com/office/drawing/2014/main" id="{9E29B0FA-48AA-4B08-B8ED-11A781A53DA5}"/>
              </a:ext>
            </a:extLst>
          </p:cNvPr>
          <p:cNvPicPr>
            <a:picLocks noChangeAspect="1"/>
          </p:cNvPicPr>
          <p:nvPr/>
        </p:nvPicPr>
        <p:blipFill rotWithShape="1">
          <a:blip r:embed="rId5"/>
          <a:srcRect l="18902" t="-7895" r="18444" b="856"/>
          <a:stretch/>
        </p:blipFill>
        <p:spPr>
          <a:xfrm>
            <a:off x="8882316" y="2964364"/>
            <a:ext cx="2472421" cy="2317546"/>
          </a:xfrm>
          <a:prstGeom prst="rect">
            <a:avLst/>
          </a:prstGeom>
        </p:spPr>
      </p:pic>
      <p:sp>
        <p:nvSpPr>
          <p:cNvPr id="13" name="TextBox 12">
            <a:extLst>
              <a:ext uri="{FF2B5EF4-FFF2-40B4-BE49-F238E27FC236}">
                <a16:creationId xmlns:a16="http://schemas.microsoft.com/office/drawing/2014/main" id="{836697D6-E94B-4C0C-B123-1358E1C491A7}"/>
              </a:ext>
            </a:extLst>
          </p:cNvPr>
          <p:cNvSpPr txBox="1"/>
          <p:nvPr/>
        </p:nvSpPr>
        <p:spPr>
          <a:xfrm>
            <a:off x="9978788" y="5520518"/>
            <a:ext cx="7187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chemeClr val="bg1"/>
                </a:solidFill>
              </a:rPr>
              <a:t>D</a:t>
            </a:r>
          </a:p>
        </p:txBody>
      </p:sp>
      <p:pic>
        <p:nvPicPr>
          <p:cNvPr id="9" name="Picture 9" descr="Image of girl looking unsure">
            <a:extLst>
              <a:ext uri="{FF2B5EF4-FFF2-40B4-BE49-F238E27FC236}">
                <a16:creationId xmlns:a16="http://schemas.microsoft.com/office/drawing/2014/main" id="{CFA3B119-5754-416A-9367-024BC9E8506F}"/>
              </a:ext>
            </a:extLst>
          </p:cNvPr>
          <p:cNvPicPr>
            <a:picLocks noChangeAspect="1"/>
          </p:cNvPicPr>
          <p:nvPr/>
        </p:nvPicPr>
        <p:blipFill rotWithShape="1">
          <a:blip r:embed="rId6"/>
          <a:srcRect l="16450" t="-1728" r="18615" b="3231"/>
          <a:stretch/>
        </p:blipFill>
        <p:spPr>
          <a:xfrm>
            <a:off x="6446790" y="3118600"/>
            <a:ext cx="2076207" cy="2149057"/>
          </a:xfrm>
          <a:prstGeom prst="rect">
            <a:avLst/>
          </a:prstGeom>
        </p:spPr>
      </p:pic>
      <p:sp>
        <p:nvSpPr>
          <p:cNvPr id="12" name="TextBox 11">
            <a:extLst>
              <a:ext uri="{FF2B5EF4-FFF2-40B4-BE49-F238E27FC236}">
                <a16:creationId xmlns:a16="http://schemas.microsoft.com/office/drawing/2014/main" id="{D101F10F-D05A-4B71-8718-51EE401AF4C6}"/>
              </a:ext>
            </a:extLst>
          </p:cNvPr>
          <p:cNvSpPr txBox="1"/>
          <p:nvPr/>
        </p:nvSpPr>
        <p:spPr>
          <a:xfrm>
            <a:off x="7216538" y="5533313"/>
            <a:ext cx="69603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chemeClr val="bg1"/>
                </a:solidFill>
                <a:cs typeface="Calibri"/>
              </a:rPr>
              <a:t>C</a:t>
            </a:r>
          </a:p>
        </p:txBody>
      </p:sp>
      <p:pic>
        <p:nvPicPr>
          <p:cNvPr id="8" name="Picture 8" descr="Image of boy smiling">
            <a:extLst>
              <a:ext uri="{FF2B5EF4-FFF2-40B4-BE49-F238E27FC236}">
                <a16:creationId xmlns:a16="http://schemas.microsoft.com/office/drawing/2014/main" id="{2EB73BB2-0446-4209-9C73-86C828FBEF04}"/>
              </a:ext>
            </a:extLst>
          </p:cNvPr>
          <p:cNvPicPr>
            <a:picLocks noChangeAspect="1"/>
          </p:cNvPicPr>
          <p:nvPr/>
        </p:nvPicPr>
        <p:blipFill>
          <a:blip r:embed="rId7"/>
          <a:stretch>
            <a:fillRect/>
          </a:stretch>
        </p:blipFill>
        <p:spPr>
          <a:xfrm>
            <a:off x="3705153" y="3119438"/>
            <a:ext cx="2143125" cy="2143125"/>
          </a:xfrm>
          <a:prstGeom prst="rect">
            <a:avLst/>
          </a:prstGeom>
        </p:spPr>
      </p:pic>
      <p:sp>
        <p:nvSpPr>
          <p:cNvPr id="10" name="TextBox 9">
            <a:extLst>
              <a:ext uri="{FF2B5EF4-FFF2-40B4-BE49-F238E27FC236}">
                <a16:creationId xmlns:a16="http://schemas.microsoft.com/office/drawing/2014/main" id="{1C322CBF-186A-4FF3-901A-8BC7AEFFCD58}"/>
              </a:ext>
            </a:extLst>
          </p:cNvPr>
          <p:cNvSpPr txBox="1"/>
          <p:nvPr/>
        </p:nvSpPr>
        <p:spPr>
          <a:xfrm>
            <a:off x="4519684" y="5520519"/>
            <a:ext cx="4913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solidFill>
                  <a:schemeClr val="bg1"/>
                </a:solidFill>
              </a:rPr>
              <a:t>B</a:t>
            </a:r>
            <a:endParaRPr lang="en-US" b="1" dirty="0" err="1">
              <a:solidFill>
                <a:schemeClr val="bg1"/>
              </a:solidFill>
              <a:cs typeface="Calibri"/>
            </a:endParaRPr>
          </a:p>
        </p:txBody>
      </p:sp>
      <p:pic>
        <p:nvPicPr>
          <p:cNvPr id="5" name="Picture 5" descr="Image of girl looking excited">
            <a:extLst>
              <a:ext uri="{FF2B5EF4-FFF2-40B4-BE49-F238E27FC236}">
                <a16:creationId xmlns:a16="http://schemas.microsoft.com/office/drawing/2014/main" id="{3A7A0DBB-63DF-4408-B216-36DF1DAF6B1E}"/>
              </a:ext>
            </a:extLst>
          </p:cNvPr>
          <p:cNvPicPr>
            <a:picLocks noChangeAspect="1"/>
          </p:cNvPicPr>
          <p:nvPr/>
        </p:nvPicPr>
        <p:blipFill>
          <a:blip r:embed="rId8"/>
          <a:stretch>
            <a:fillRect/>
          </a:stretch>
        </p:blipFill>
        <p:spPr>
          <a:xfrm>
            <a:off x="1009721" y="3116434"/>
            <a:ext cx="2143125" cy="2143125"/>
          </a:xfrm>
          <a:prstGeom prst="rect">
            <a:avLst/>
          </a:prstGeom>
        </p:spPr>
      </p:pic>
      <p:sp>
        <p:nvSpPr>
          <p:cNvPr id="11" name="TextBox 10">
            <a:extLst>
              <a:ext uri="{FF2B5EF4-FFF2-40B4-BE49-F238E27FC236}">
                <a16:creationId xmlns:a16="http://schemas.microsoft.com/office/drawing/2014/main" id="{121C7B7B-8BC7-479E-A878-9804BA4CF8F6}"/>
              </a:ext>
            </a:extLst>
          </p:cNvPr>
          <p:cNvSpPr txBox="1"/>
          <p:nvPr/>
        </p:nvSpPr>
        <p:spPr>
          <a:xfrm>
            <a:off x="1512202" y="5526916"/>
            <a:ext cx="9803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bg1"/>
                </a:solidFill>
              </a:rPr>
              <a:t> A </a:t>
            </a:r>
            <a:endParaRPr lang="en-US" sz="3200" b="1" dirty="0">
              <a:solidFill>
                <a:schemeClr val="bg1"/>
              </a:solidFill>
              <a:cs typeface="Calibri"/>
            </a:endParaRPr>
          </a:p>
        </p:txBody>
      </p:sp>
      <p:sp>
        <p:nvSpPr>
          <p:cNvPr id="3" name="Content Placeholder 2"/>
          <p:cNvSpPr>
            <a:spLocks noGrp="1"/>
          </p:cNvSpPr>
          <p:nvPr>
            <p:ph idx="1"/>
          </p:nvPr>
        </p:nvSpPr>
        <p:spPr/>
        <p:txBody>
          <a:bodyPr vert="horz" lIns="91440" tIns="45720" rIns="91440" bIns="45720" rtlCol="0" anchor="t">
            <a:normAutofit/>
          </a:bodyPr>
          <a:lstStyle/>
          <a:p>
            <a:r>
              <a:rPr lang="en-US" b="1">
                <a:ea typeface="Yuanti SC"/>
              </a:rPr>
              <a:t>Share in the question pod: </a:t>
            </a:r>
            <a:endParaRPr lang="en-US" b="1" dirty="0"/>
          </a:p>
          <a:p>
            <a:pPr marL="457200" lvl="1" indent="0">
              <a:buNone/>
            </a:pPr>
            <a:r>
              <a:rPr lang="en-US">
                <a:ea typeface="Yuanti SC"/>
              </a:rPr>
              <a:t>How do you feel about conducting assessments virtually? </a:t>
            </a:r>
            <a:endParaRPr lang="en-US" dirty="0"/>
          </a:p>
          <a:p>
            <a:pPr marL="0" indent="0">
              <a:buNone/>
            </a:pPr>
            <a:endParaRPr lang="en-US" dirty="0"/>
          </a:p>
        </p:txBody>
      </p:sp>
      <p:sp>
        <p:nvSpPr>
          <p:cNvPr id="2" name="Title 1"/>
          <p:cNvSpPr>
            <a:spLocks noGrp="1"/>
          </p:cNvSpPr>
          <p:nvPr>
            <p:ph type="title"/>
          </p:nvPr>
        </p:nvSpPr>
        <p:spPr/>
        <p:txBody>
          <a:bodyPr/>
          <a:lstStyle/>
          <a:p>
            <a:r>
              <a:rPr lang="en-US" dirty="0"/>
              <a:t>How are you? </a:t>
            </a:r>
          </a:p>
        </p:txBody>
      </p:sp>
    </p:spTree>
    <p:extLst>
      <p:ext uri="{BB962C8B-B14F-4D97-AF65-F5344CB8AC3E}">
        <p14:creationId xmlns:p14="http://schemas.microsoft.com/office/powerpoint/2010/main" val="3696490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6EE411-4A0F-8843-833D-E76CCB14EF69}"/>
              </a:ext>
            </a:extLst>
          </p:cNvPr>
          <p:cNvSpPr>
            <a:spLocks noGrp="1"/>
          </p:cNvSpPr>
          <p:nvPr>
            <p:ph type="body" idx="1"/>
          </p:nvPr>
        </p:nvSpPr>
        <p:spPr/>
        <p:txBody>
          <a:bodyPr>
            <a:normAutofit/>
          </a:bodyPr>
          <a:lstStyle/>
          <a:p>
            <a:r>
              <a:rPr lang="en-US" dirty="0"/>
              <a:t>Session Outcomes</a:t>
            </a:r>
          </a:p>
        </p:txBody>
      </p:sp>
      <p:sp>
        <p:nvSpPr>
          <p:cNvPr id="7" name="Content Placeholder 6">
            <a:extLst>
              <a:ext uri="{FF2B5EF4-FFF2-40B4-BE49-F238E27FC236}">
                <a16:creationId xmlns:a16="http://schemas.microsoft.com/office/drawing/2014/main" id="{93B13DC3-B6EA-4E40-926F-57B7BC09F008}"/>
              </a:ext>
            </a:extLst>
          </p:cNvPr>
          <p:cNvSpPr>
            <a:spLocks noGrp="1"/>
          </p:cNvSpPr>
          <p:nvPr>
            <p:ph sz="half" idx="2"/>
          </p:nvPr>
        </p:nvSpPr>
        <p:spPr/>
        <p:txBody>
          <a:bodyPr vert="horz" lIns="91440" tIns="45720" rIns="91440" bIns="45720" rtlCol="0" anchor="t">
            <a:normAutofit fontScale="92500"/>
          </a:bodyPr>
          <a:lstStyle/>
          <a:p>
            <a:pPr marL="514350" indent="-514350">
              <a:buFont typeface="+mj-lt"/>
              <a:buAutoNum type="arabicPeriod"/>
            </a:pPr>
            <a:r>
              <a:rPr lang="en-US" dirty="0"/>
              <a:t>Participants will learn about the types of assessments within a DBI framework.</a:t>
            </a:r>
          </a:p>
          <a:p>
            <a:pPr marL="514350" indent="-514350">
              <a:buFont typeface="+mj-lt"/>
              <a:buAutoNum type="arabicPeriod"/>
            </a:pPr>
            <a:r>
              <a:rPr lang="en-US" dirty="0">
                <a:ea typeface="Yuanti SC"/>
                <a:cs typeface="Tunga"/>
              </a:rPr>
              <a:t>Participants will learn tips and strategies for assessing students during synchronous and asynchronous learning.</a:t>
            </a:r>
          </a:p>
        </p:txBody>
      </p:sp>
      <p:pic>
        <p:nvPicPr>
          <p:cNvPr id="5" name="Picture 4" descr="A flow chart that shows a quick overview of the data-based individualization (D B I) Process. (This chart does not have any steps covered up.)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9BDF5C09-13B9-4A2F-8E28-6EBAB34D5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728" y="1422400"/>
            <a:ext cx="3859054" cy="5562600"/>
          </a:xfrm>
          <a:prstGeom prst="rect">
            <a:avLst/>
          </a:prstGeom>
        </p:spPr>
      </p:pic>
      <p:sp>
        <p:nvSpPr>
          <p:cNvPr id="2" name="Title 1">
            <a:extLst>
              <a:ext uri="{FF2B5EF4-FFF2-40B4-BE49-F238E27FC236}">
                <a16:creationId xmlns:a16="http://schemas.microsoft.com/office/drawing/2014/main" id="{4E85D36E-62E8-3643-BBC9-0E055114C3B9}"/>
              </a:ext>
            </a:extLst>
          </p:cNvPr>
          <p:cNvSpPr>
            <a:spLocks noGrp="1"/>
          </p:cNvSpPr>
          <p:nvPr>
            <p:ph type="title"/>
          </p:nvPr>
        </p:nvSpPr>
        <p:spPr/>
        <p:txBody>
          <a:bodyPr/>
          <a:lstStyle/>
          <a:p>
            <a:r>
              <a:rPr lang="en-US" dirty="0"/>
              <a:t>Assessment with Purpose</a:t>
            </a:r>
          </a:p>
        </p:txBody>
      </p:sp>
    </p:spTree>
    <p:extLst>
      <p:ext uri="{BB962C8B-B14F-4D97-AF65-F5344CB8AC3E}">
        <p14:creationId xmlns:p14="http://schemas.microsoft.com/office/powerpoint/2010/main" val="2723021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6771722-9186-A94D-BF6A-824376715935}"/>
              </a:ext>
            </a:extLst>
          </p:cNvPr>
          <p:cNvSpPr>
            <a:spLocks noGrp="1"/>
          </p:cNvSpPr>
          <p:nvPr>
            <p:ph type="subTitle" idx="1"/>
          </p:nvPr>
        </p:nvSpPr>
        <p:spPr/>
        <p:txBody>
          <a:bodyPr/>
          <a:lstStyle/>
          <a:p>
            <a:r>
              <a:rPr lang="en-US" dirty="0"/>
              <a:t>Send questions through the chat! </a:t>
            </a:r>
          </a:p>
        </p:txBody>
      </p:sp>
      <p:sp>
        <p:nvSpPr>
          <p:cNvPr id="2" name="Title 1">
            <a:extLst>
              <a:ext uri="{FF2B5EF4-FFF2-40B4-BE49-F238E27FC236}">
                <a16:creationId xmlns:a16="http://schemas.microsoft.com/office/drawing/2014/main" id="{86048EBE-2D44-F640-B264-D35CD3FE9594}"/>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2060073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3555EE1-AEF7-4AEF-8129-51803D8C5426}"/>
              </a:ext>
            </a:extLst>
          </p:cNvPr>
          <p:cNvSpPr txBox="1">
            <a:spLocks/>
          </p:cNvSpPr>
          <p:nvPr/>
        </p:nvSpPr>
        <p:spPr>
          <a:xfrm>
            <a:off x="8903447" y="5416889"/>
            <a:ext cx="3249794" cy="823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Tessa Arsenault</a:t>
            </a:r>
          </a:p>
        </p:txBody>
      </p:sp>
      <p:pic>
        <p:nvPicPr>
          <p:cNvPr id="3" name="Picture 2" descr="Image of Tessa Arsenault">
            <a:extLst>
              <a:ext uri="{FF2B5EF4-FFF2-40B4-BE49-F238E27FC236}">
                <a16:creationId xmlns:a16="http://schemas.microsoft.com/office/drawing/2014/main" id="{C13D3D2E-613E-2542-A60B-A64AF5268DFE}"/>
              </a:ext>
            </a:extLst>
          </p:cNvPr>
          <p:cNvPicPr>
            <a:picLocks noChangeAspect="1"/>
          </p:cNvPicPr>
          <p:nvPr/>
        </p:nvPicPr>
        <p:blipFill rotWithShape="1">
          <a:blip r:embed="rId3"/>
          <a:srcRect l="10103" t="976" r="4322" b="-976"/>
          <a:stretch/>
        </p:blipFill>
        <p:spPr>
          <a:xfrm>
            <a:off x="8884881" y="1618366"/>
            <a:ext cx="2700974" cy="3712464"/>
          </a:xfrm>
          <a:prstGeom prst="rect">
            <a:avLst/>
          </a:prstGeom>
        </p:spPr>
      </p:pic>
      <p:sp>
        <p:nvSpPr>
          <p:cNvPr id="8" name="Content Placeholder 2">
            <a:extLst>
              <a:ext uri="{FF2B5EF4-FFF2-40B4-BE49-F238E27FC236}">
                <a16:creationId xmlns:a16="http://schemas.microsoft.com/office/drawing/2014/main" id="{51356793-02A4-42E4-8772-B9FF143DAF47}"/>
              </a:ext>
            </a:extLst>
          </p:cNvPr>
          <p:cNvSpPr txBox="1">
            <a:spLocks/>
          </p:cNvSpPr>
          <p:nvPr/>
        </p:nvSpPr>
        <p:spPr>
          <a:xfrm>
            <a:off x="6414597" y="5416889"/>
            <a:ext cx="2255952" cy="823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Jiyung Hwang</a:t>
            </a:r>
          </a:p>
        </p:txBody>
      </p:sp>
      <p:pic>
        <p:nvPicPr>
          <p:cNvPr id="1026" name="Picture 2" descr="Image of Jiyung Hwang">
            <a:extLst>
              <a:ext uri="{FF2B5EF4-FFF2-40B4-BE49-F238E27FC236}">
                <a16:creationId xmlns:a16="http://schemas.microsoft.com/office/drawing/2014/main" id="{80B31FA0-7940-4ACA-9ECB-A76E1B4948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9242" y="1617758"/>
            <a:ext cx="2475787" cy="371368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999C2EAB-A30D-4917-AB75-5F99CBBBF04D}"/>
              </a:ext>
            </a:extLst>
          </p:cNvPr>
          <p:cNvSpPr txBox="1">
            <a:spLocks/>
          </p:cNvSpPr>
          <p:nvPr/>
        </p:nvSpPr>
        <p:spPr>
          <a:xfrm>
            <a:off x="3521452" y="5440270"/>
            <a:ext cx="2574547" cy="823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Elizabeth Thomas</a:t>
            </a:r>
          </a:p>
        </p:txBody>
      </p:sp>
      <p:pic>
        <p:nvPicPr>
          <p:cNvPr id="4" name="Content Placeholder 3" descr="Image of Elizabeth Thomas">
            <a:extLst>
              <a:ext uri="{FF2B5EF4-FFF2-40B4-BE49-F238E27FC236}">
                <a16:creationId xmlns:a16="http://schemas.microsoft.com/office/drawing/2014/main" id="{EFFBE922-0613-45C4-97F0-65C6675DD66D}"/>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373617" y="1617757"/>
            <a:ext cx="2475774" cy="3713682"/>
          </a:xfrm>
        </p:spPr>
      </p:pic>
      <p:sp>
        <p:nvSpPr>
          <p:cNvPr id="10" name="Content Placeholder 2">
            <a:extLst>
              <a:ext uri="{FF2B5EF4-FFF2-40B4-BE49-F238E27FC236}">
                <a16:creationId xmlns:a16="http://schemas.microsoft.com/office/drawing/2014/main" id="{448531EF-3A41-4A9E-BE49-15AED60A5455}"/>
              </a:ext>
            </a:extLst>
          </p:cNvPr>
          <p:cNvSpPr txBox="1">
            <a:spLocks/>
          </p:cNvSpPr>
          <p:nvPr/>
        </p:nvSpPr>
        <p:spPr>
          <a:xfrm>
            <a:off x="271659" y="5443265"/>
            <a:ext cx="3249794" cy="8239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Yuanti SC" panose="02010600040101010101" pitchFamily="2" charset="-122"/>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Leanne Ketterlin-Geller</a:t>
            </a:r>
          </a:p>
        </p:txBody>
      </p:sp>
      <p:pic>
        <p:nvPicPr>
          <p:cNvPr id="9" name="Picture 8" descr="Image of Leanne Ketterlin-Geller">
            <a:extLst>
              <a:ext uri="{FF2B5EF4-FFF2-40B4-BE49-F238E27FC236}">
                <a16:creationId xmlns:a16="http://schemas.microsoft.com/office/drawing/2014/main" id="{480D4457-5E55-2042-B26E-DC5CF51AA9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410" t="1292" r="39068" b="13033"/>
          <a:stretch/>
        </p:blipFill>
        <p:spPr>
          <a:xfrm>
            <a:off x="676329" y="1639330"/>
            <a:ext cx="2417437" cy="3670537"/>
          </a:xfrm>
          <a:prstGeom prst="rect">
            <a:avLst/>
          </a:prstGeom>
        </p:spPr>
      </p:pic>
      <p:sp>
        <p:nvSpPr>
          <p:cNvPr id="2" name="Title 1">
            <a:extLst>
              <a:ext uri="{FF2B5EF4-FFF2-40B4-BE49-F238E27FC236}">
                <a16:creationId xmlns:a16="http://schemas.microsoft.com/office/drawing/2014/main" id="{CB53D3B6-BE65-0342-9DE9-292D6F41D1E4}"/>
              </a:ext>
            </a:extLst>
          </p:cNvPr>
          <p:cNvSpPr>
            <a:spLocks noGrp="1"/>
          </p:cNvSpPr>
          <p:nvPr>
            <p:ph type="title"/>
          </p:nvPr>
        </p:nvSpPr>
        <p:spPr>
          <a:xfrm>
            <a:off x="187560" y="321287"/>
            <a:ext cx="10515600" cy="1325563"/>
          </a:xfrm>
        </p:spPr>
        <p:txBody>
          <a:bodyPr/>
          <a:lstStyle/>
          <a:p>
            <a:r>
              <a:rPr lang="en-US" dirty="0"/>
              <a:t>Webinar Presenters </a:t>
            </a:r>
          </a:p>
        </p:txBody>
      </p:sp>
    </p:spTree>
    <p:extLst>
      <p:ext uri="{BB962C8B-B14F-4D97-AF65-F5344CB8AC3E}">
        <p14:creationId xmlns:p14="http://schemas.microsoft.com/office/powerpoint/2010/main" val="9945112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6771722-9186-A94D-BF6A-824376715935}"/>
              </a:ext>
            </a:extLst>
          </p:cNvPr>
          <p:cNvSpPr>
            <a:spLocks noGrp="1"/>
          </p:cNvSpPr>
          <p:nvPr>
            <p:ph type="subTitle" idx="1"/>
          </p:nvPr>
        </p:nvSpPr>
        <p:spPr>
          <a:xfrm>
            <a:off x="0" y="1708879"/>
            <a:ext cx="12192000" cy="2398426"/>
          </a:xfrm>
        </p:spPr>
        <p:txBody>
          <a:bodyPr/>
          <a:lstStyle/>
          <a:p>
            <a:endParaRPr lang="en-US" dirty="0"/>
          </a:p>
          <a:p>
            <a:r>
              <a:rPr lang="en-US" dirty="0"/>
              <a:t>How to Teach Mathematics and Make Adaptations Within a DBI Framework     (Nov 4)</a:t>
            </a:r>
          </a:p>
        </p:txBody>
      </p:sp>
      <p:sp>
        <p:nvSpPr>
          <p:cNvPr id="2" name="Title 1">
            <a:extLst>
              <a:ext uri="{FF2B5EF4-FFF2-40B4-BE49-F238E27FC236}">
                <a16:creationId xmlns:a16="http://schemas.microsoft.com/office/drawing/2014/main" id="{86048EBE-2D44-F640-B264-D35CD3FE9594}"/>
              </a:ext>
            </a:extLst>
          </p:cNvPr>
          <p:cNvSpPr>
            <a:spLocks noGrp="1"/>
          </p:cNvSpPr>
          <p:nvPr>
            <p:ph type="ctrTitle"/>
          </p:nvPr>
        </p:nvSpPr>
        <p:spPr>
          <a:xfrm>
            <a:off x="0" y="1"/>
            <a:ext cx="12192000" cy="1304144"/>
          </a:xfrm>
        </p:spPr>
        <p:txBody>
          <a:bodyPr>
            <a:normAutofit/>
          </a:bodyPr>
          <a:lstStyle/>
          <a:p>
            <a:r>
              <a:rPr lang="en-US" dirty="0"/>
              <a:t>Remember Our Next Webinar </a:t>
            </a:r>
          </a:p>
        </p:txBody>
      </p:sp>
    </p:spTree>
    <p:extLst>
      <p:ext uri="{BB962C8B-B14F-4D97-AF65-F5344CB8AC3E}">
        <p14:creationId xmlns:p14="http://schemas.microsoft.com/office/powerpoint/2010/main" val="3946367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is screenshot shows other videos from Project STAIR">
            <a:extLst>
              <a:ext uri="{FF2B5EF4-FFF2-40B4-BE49-F238E27FC236}">
                <a16:creationId xmlns:a16="http://schemas.microsoft.com/office/drawing/2014/main" id="{B25C9669-22AC-4E60-AC2B-704DD5D5845A}"/>
              </a:ext>
            </a:extLst>
          </p:cNvPr>
          <p:cNvPicPr>
            <a:picLocks noGrp="1" noChangeAspect="1"/>
          </p:cNvPicPr>
          <p:nvPr>
            <p:ph idx="1"/>
          </p:nvPr>
        </p:nvPicPr>
        <p:blipFill>
          <a:blip r:embed="rId2"/>
          <a:stretch>
            <a:fillRect/>
          </a:stretch>
        </p:blipFill>
        <p:spPr>
          <a:xfrm>
            <a:off x="838200" y="2204014"/>
            <a:ext cx="10515600" cy="1683871"/>
          </a:xfrm>
        </p:spPr>
      </p:pic>
      <p:sp>
        <p:nvSpPr>
          <p:cNvPr id="5" name="TextBox 4">
            <a:extLst>
              <a:ext uri="{FF2B5EF4-FFF2-40B4-BE49-F238E27FC236}">
                <a16:creationId xmlns:a16="http://schemas.microsoft.com/office/drawing/2014/main" id="{E9E4CBB8-BBEC-49E6-AC43-F74C9149E8BA}"/>
              </a:ext>
            </a:extLst>
          </p:cNvPr>
          <p:cNvSpPr txBox="1"/>
          <p:nvPr/>
        </p:nvSpPr>
        <p:spPr>
          <a:xfrm rot="10800000" flipV="1">
            <a:off x="1124483" y="4014404"/>
            <a:ext cx="99443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ea typeface="Yuanti SC"/>
                <a:cs typeface="Tunga"/>
              </a:rPr>
              <a:t>https://www.youtube.com/channel/UCE2puwDtUSNXFONIOhmYmvA/playlists</a:t>
            </a:r>
          </a:p>
        </p:txBody>
      </p:sp>
      <p:pic>
        <p:nvPicPr>
          <p:cNvPr id="6" name="Picture 6" descr="QR code to access Project STAIR videos">
            <a:extLst>
              <a:ext uri="{FF2B5EF4-FFF2-40B4-BE49-F238E27FC236}">
                <a16:creationId xmlns:a16="http://schemas.microsoft.com/office/drawing/2014/main" id="{7CDA9449-A3AD-468E-8A9E-9044944BCB87}"/>
              </a:ext>
            </a:extLst>
          </p:cNvPr>
          <p:cNvPicPr>
            <a:picLocks noChangeAspect="1"/>
          </p:cNvPicPr>
          <p:nvPr/>
        </p:nvPicPr>
        <p:blipFill>
          <a:blip r:embed="rId3"/>
          <a:stretch>
            <a:fillRect/>
          </a:stretch>
        </p:blipFill>
        <p:spPr>
          <a:xfrm>
            <a:off x="5038725" y="4479736"/>
            <a:ext cx="2114550" cy="2038350"/>
          </a:xfrm>
          <a:prstGeom prst="rect">
            <a:avLst/>
          </a:prstGeom>
        </p:spPr>
      </p:pic>
      <p:sp>
        <p:nvSpPr>
          <p:cNvPr id="2" name="Title 1">
            <a:extLst>
              <a:ext uri="{FF2B5EF4-FFF2-40B4-BE49-F238E27FC236}">
                <a16:creationId xmlns:a16="http://schemas.microsoft.com/office/drawing/2014/main" id="{774F5014-7358-4F66-9B97-8F4FF5F6FE53}"/>
              </a:ext>
            </a:extLst>
          </p:cNvPr>
          <p:cNvSpPr>
            <a:spLocks noGrp="1"/>
          </p:cNvSpPr>
          <p:nvPr>
            <p:ph type="title"/>
          </p:nvPr>
        </p:nvSpPr>
        <p:spPr/>
        <p:txBody>
          <a:bodyPr/>
          <a:lstStyle/>
          <a:p>
            <a:pPr algn="ctr"/>
            <a:r>
              <a:rPr lang="en-US" dirty="0"/>
              <a:t>Use Project STAIR Videos</a:t>
            </a:r>
          </a:p>
        </p:txBody>
      </p:sp>
    </p:spTree>
    <p:extLst>
      <p:ext uri="{BB962C8B-B14F-4D97-AF65-F5344CB8AC3E}">
        <p14:creationId xmlns:p14="http://schemas.microsoft.com/office/powerpoint/2010/main" val="2320995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R code for Project STAIR">
            <a:extLst>
              <a:ext uri="{FF2B5EF4-FFF2-40B4-BE49-F238E27FC236}">
                <a16:creationId xmlns:a16="http://schemas.microsoft.com/office/drawing/2014/main" id="{CDE7396C-1DA2-6649-8BDC-528908995704}"/>
              </a:ext>
            </a:extLst>
          </p:cNvPr>
          <p:cNvPicPr>
            <a:picLocks noChangeAspect="1"/>
          </p:cNvPicPr>
          <p:nvPr/>
        </p:nvPicPr>
        <p:blipFill>
          <a:blip r:embed="rId3"/>
          <a:stretch>
            <a:fillRect/>
          </a:stretch>
        </p:blipFill>
        <p:spPr>
          <a:xfrm>
            <a:off x="337240" y="4335031"/>
            <a:ext cx="2172095" cy="2172095"/>
          </a:xfrm>
          <a:prstGeom prst="rect">
            <a:avLst/>
          </a:prstGeom>
        </p:spPr>
      </p:pic>
      <p:pic>
        <p:nvPicPr>
          <p:cNvPr id="7" name="Picture 6" descr="YouTube">
            <a:extLst>
              <a:ext uri="{FF2B5EF4-FFF2-40B4-BE49-F238E27FC236}">
                <a16:creationId xmlns:a16="http://schemas.microsoft.com/office/drawing/2014/main" id="{A31C6594-2C65-9C43-B4AF-22E933B7E66C}"/>
              </a:ext>
            </a:extLst>
          </p:cNvPr>
          <p:cNvPicPr>
            <a:picLocks noChangeAspect="1"/>
          </p:cNvPicPr>
          <p:nvPr/>
        </p:nvPicPr>
        <p:blipFill>
          <a:blip r:embed="rId4"/>
          <a:stretch>
            <a:fillRect/>
          </a:stretch>
        </p:blipFill>
        <p:spPr>
          <a:xfrm>
            <a:off x="2736555" y="4849578"/>
            <a:ext cx="1104900" cy="1143000"/>
          </a:xfrm>
          <a:prstGeom prst="rect">
            <a:avLst/>
          </a:prstGeom>
        </p:spPr>
      </p:pic>
      <p:pic>
        <p:nvPicPr>
          <p:cNvPr id="4" name="Picture 3" descr="National Center on Intensive Intervention">
            <a:extLst>
              <a:ext uri="{FF2B5EF4-FFF2-40B4-BE49-F238E27FC236}">
                <a16:creationId xmlns:a16="http://schemas.microsoft.com/office/drawing/2014/main" id="{1AFEF07E-69F5-5B4D-B764-CD7C2B47A31B}"/>
              </a:ext>
            </a:extLst>
          </p:cNvPr>
          <p:cNvPicPr>
            <a:picLocks noChangeAspect="1"/>
          </p:cNvPicPr>
          <p:nvPr/>
        </p:nvPicPr>
        <p:blipFill>
          <a:blip r:embed="rId5"/>
          <a:stretch>
            <a:fillRect/>
          </a:stretch>
        </p:blipFill>
        <p:spPr>
          <a:xfrm>
            <a:off x="6372446" y="4073353"/>
            <a:ext cx="5240762" cy="1062885"/>
          </a:xfrm>
          <a:prstGeom prst="rect">
            <a:avLst/>
          </a:prstGeom>
        </p:spPr>
      </p:pic>
      <p:sp>
        <p:nvSpPr>
          <p:cNvPr id="2" name="Title 1">
            <a:extLst>
              <a:ext uri="{FF2B5EF4-FFF2-40B4-BE49-F238E27FC236}">
                <a16:creationId xmlns:a16="http://schemas.microsoft.com/office/drawing/2014/main" id="{ABF91503-BC62-4D48-A7C0-9F7A5E2D23CD}"/>
              </a:ext>
            </a:extLst>
          </p:cNvPr>
          <p:cNvSpPr>
            <a:spLocks noGrp="1"/>
          </p:cNvSpPr>
          <p:nvPr>
            <p:ph type="title" idx="4294967295"/>
          </p:nvPr>
        </p:nvSpPr>
        <p:spPr>
          <a:xfrm>
            <a:off x="337240" y="-635985"/>
            <a:ext cx="4499344" cy="500297"/>
          </a:xfrm>
        </p:spPr>
        <p:txBody>
          <a:bodyPr>
            <a:normAutofit/>
          </a:bodyPr>
          <a:lstStyle/>
          <a:p>
            <a:r>
              <a:rPr lang="en-US" sz="1000" dirty="0"/>
              <a:t>Thank</a:t>
            </a:r>
            <a:r>
              <a:rPr lang="en-US" sz="1000" baseline="0" dirty="0"/>
              <a:t> You</a:t>
            </a:r>
            <a:endParaRPr lang="en-US" sz="1000" dirty="0"/>
          </a:p>
        </p:txBody>
      </p:sp>
    </p:spTree>
    <p:extLst>
      <p:ext uri="{BB962C8B-B14F-4D97-AF65-F5344CB8AC3E}">
        <p14:creationId xmlns:p14="http://schemas.microsoft.com/office/powerpoint/2010/main" val="4188291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egaphone">
            <a:extLst>
              <a:ext uri="{FF2B5EF4-FFF2-40B4-BE49-F238E27FC236}">
                <a16:creationId xmlns:a16="http://schemas.microsoft.com/office/drawing/2014/main" id="{57CD5AD5-BF11-9948-83DB-713DDD077E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01365" y="4040680"/>
            <a:ext cx="2747075" cy="2747075"/>
          </a:xfrm>
          <a:prstGeom prst="rect">
            <a:avLst/>
          </a:prstGeom>
        </p:spPr>
      </p:pic>
      <p:sp>
        <p:nvSpPr>
          <p:cNvPr id="3" name="Content Placeholder 2"/>
          <p:cNvSpPr>
            <a:spLocks noGrp="1"/>
          </p:cNvSpPr>
          <p:nvPr>
            <p:ph idx="1"/>
          </p:nvPr>
        </p:nvSpPr>
        <p:spPr/>
        <p:txBody>
          <a:bodyPr vert="horz" lIns="91440" tIns="45720" rIns="91440" bIns="45720" rtlCol="0" anchor="t">
            <a:normAutofit/>
          </a:bodyPr>
          <a:lstStyle/>
          <a:p>
            <a:r>
              <a:rPr lang="en-US" b="1">
                <a:ea typeface="Yuanti SC"/>
              </a:rPr>
              <a:t>Share in the question pod:</a:t>
            </a:r>
          </a:p>
          <a:p>
            <a:pPr fontAlgn="base"/>
            <a:r>
              <a:rPr lang="en-US">
                <a:ea typeface="Yuanti SC"/>
              </a:rPr>
              <a:t>What state are you listening from? ​</a:t>
            </a:r>
          </a:p>
          <a:p>
            <a:pPr fontAlgn="base"/>
            <a:r>
              <a:rPr lang="en-US">
                <a:ea typeface="Yuanti SC"/>
              </a:rPr>
              <a:t>What is your role within education?​</a:t>
            </a:r>
          </a:p>
          <a:p>
            <a:pPr fontAlgn="base"/>
            <a:r>
              <a:rPr lang="en-US">
                <a:ea typeface="Yuanti SC"/>
              </a:rPr>
              <a:t>Did you attend the first webinar of the series on DBI? </a:t>
            </a:r>
          </a:p>
          <a:p>
            <a:pPr marL="0" indent="0">
              <a:buNone/>
            </a:pPr>
            <a:r>
              <a:rPr lang="en-US">
                <a:ea typeface="Yuanti SC"/>
              </a:rPr>
              <a:t> 	Y-Yes</a:t>
            </a:r>
          </a:p>
          <a:p>
            <a:pPr marL="0" indent="0">
              <a:buNone/>
            </a:pPr>
            <a:r>
              <a:rPr lang="en-US">
                <a:ea typeface="Yuanti SC"/>
              </a:rPr>
              <a:t>	N-No </a:t>
            </a:r>
            <a:endParaRPr lang="en-US" dirty="0"/>
          </a:p>
        </p:txBody>
      </p:sp>
      <p:sp>
        <p:nvSpPr>
          <p:cNvPr id="2" name="Title 1"/>
          <p:cNvSpPr>
            <a:spLocks noGrp="1"/>
          </p:cNvSpPr>
          <p:nvPr>
            <p:ph type="title"/>
          </p:nvPr>
        </p:nvSpPr>
        <p:spPr/>
        <p:txBody>
          <a:bodyPr/>
          <a:lstStyle/>
          <a:p>
            <a:r>
              <a:rPr lang="en-US" dirty="0">
                <a:ea typeface="Yuanti SC"/>
                <a:cs typeface="Sathu"/>
              </a:rPr>
              <a:t>We want to meet you!</a:t>
            </a:r>
            <a:endParaRPr lang="en-US" dirty="0"/>
          </a:p>
        </p:txBody>
      </p:sp>
    </p:spTree>
    <p:extLst>
      <p:ext uri="{BB962C8B-B14F-4D97-AF65-F5344CB8AC3E}">
        <p14:creationId xmlns:p14="http://schemas.microsoft.com/office/powerpoint/2010/main" val="2189840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oject STAIR logo: Supporting Teaching of Algebra: Individual Readiness">
            <a:extLst>
              <a:ext uri="{FF2B5EF4-FFF2-40B4-BE49-F238E27FC236}">
                <a16:creationId xmlns:a16="http://schemas.microsoft.com/office/drawing/2014/main" id="{1719B744-F1C1-5240-AC78-B92F36BF8F96}"/>
              </a:ext>
            </a:extLst>
          </p:cNvPr>
          <p:cNvPicPr>
            <a:picLocks noChangeAspect="1"/>
          </p:cNvPicPr>
          <p:nvPr/>
        </p:nvPicPr>
        <p:blipFill>
          <a:blip r:embed="rId3"/>
          <a:stretch>
            <a:fillRect/>
          </a:stretch>
        </p:blipFill>
        <p:spPr>
          <a:xfrm>
            <a:off x="5442769" y="180013"/>
            <a:ext cx="6580617" cy="2141436"/>
          </a:xfrm>
          <a:prstGeom prst="rect">
            <a:avLst/>
          </a:prstGeom>
        </p:spPr>
      </p:pic>
      <p:sp>
        <p:nvSpPr>
          <p:cNvPr id="3" name="Content Placeholder 2">
            <a:extLst>
              <a:ext uri="{FF2B5EF4-FFF2-40B4-BE49-F238E27FC236}">
                <a16:creationId xmlns:a16="http://schemas.microsoft.com/office/drawing/2014/main" id="{B6263546-85B0-CF46-85AE-D27F5085D92E}"/>
              </a:ext>
            </a:extLst>
          </p:cNvPr>
          <p:cNvSpPr>
            <a:spLocks noGrp="1"/>
          </p:cNvSpPr>
          <p:nvPr>
            <p:ph idx="1"/>
          </p:nvPr>
        </p:nvSpPr>
        <p:spPr>
          <a:xfrm>
            <a:off x="838200" y="2506561"/>
            <a:ext cx="10515600" cy="3670402"/>
          </a:xfrm>
        </p:spPr>
        <p:txBody>
          <a:bodyPr vert="horz" lIns="91440" tIns="45720" rIns="91440" bIns="45720" rtlCol="0" anchor="t">
            <a:normAutofit/>
          </a:bodyPr>
          <a:lstStyle/>
          <a:p>
            <a:r>
              <a:rPr lang="en-US" dirty="0"/>
              <a:t>Funded by the Office of Special Education Programs of the U.S. Department of Education</a:t>
            </a:r>
          </a:p>
          <a:p>
            <a:r>
              <a:rPr lang="en-US" dirty="0"/>
              <a:t>Researchers from:</a:t>
            </a:r>
          </a:p>
          <a:p>
            <a:pPr lvl="1"/>
            <a:r>
              <a:rPr lang="en-US" dirty="0"/>
              <a:t>University of Missouri</a:t>
            </a:r>
          </a:p>
          <a:p>
            <a:pPr lvl="1"/>
            <a:r>
              <a:rPr lang="en-US" dirty="0"/>
              <a:t>Southern Methodist University</a:t>
            </a:r>
          </a:p>
          <a:p>
            <a:pPr lvl="1"/>
            <a:r>
              <a:rPr lang="en-US" dirty="0">
                <a:ea typeface="Yuanti SC"/>
              </a:rPr>
              <a:t>The University of Texas at Austin</a:t>
            </a:r>
          </a:p>
          <a:p>
            <a:r>
              <a:rPr lang="en-US" dirty="0"/>
              <a:t>Funding period: 2018-2022</a:t>
            </a:r>
          </a:p>
          <a:p>
            <a:endParaRPr lang="en-US" dirty="0"/>
          </a:p>
        </p:txBody>
      </p:sp>
      <p:sp>
        <p:nvSpPr>
          <p:cNvPr id="2" name="Title 1">
            <a:extLst>
              <a:ext uri="{FF2B5EF4-FFF2-40B4-BE49-F238E27FC236}">
                <a16:creationId xmlns:a16="http://schemas.microsoft.com/office/drawing/2014/main" id="{C62BA696-1B5E-1148-9BAD-E0F9040F7913}"/>
              </a:ext>
            </a:extLst>
          </p:cNvPr>
          <p:cNvSpPr>
            <a:spLocks noGrp="1"/>
          </p:cNvSpPr>
          <p:nvPr>
            <p:ph type="title"/>
          </p:nvPr>
        </p:nvSpPr>
        <p:spPr/>
        <p:txBody>
          <a:bodyPr/>
          <a:lstStyle/>
          <a:p>
            <a:r>
              <a:rPr lang="en-US"/>
              <a:t>Project STAIR</a:t>
            </a:r>
          </a:p>
        </p:txBody>
      </p:sp>
    </p:spTree>
    <p:extLst>
      <p:ext uri="{BB962C8B-B14F-4D97-AF65-F5344CB8AC3E}">
        <p14:creationId xmlns:p14="http://schemas.microsoft.com/office/powerpoint/2010/main" val="886000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 of Erica Lemb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8086" y="2939143"/>
            <a:ext cx="3267302" cy="3684588"/>
          </a:xfrm>
          <a:prstGeom prst="rect">
            <a:avLst/>
          </a:prstGeom>
        </p:spPr>
      </p:pic>
      <p:sp>
        <p:nvSpPr>
          <p:cNvPr id="10" name="Text Placeholder 5"/>
          <p:cNvSpPr txBox="1">
            <a:spLocks/>
          </p:cNvSpPr>
          <p:nvPr/>
        </p:nvSpPr>
        <p:spPr>
          <a:xfrm>
            <a:off x="8105594" y="967932"/>
            <a:ext cx="3487692" cy="113069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mn-lt"/>
                <a:ea typeface="Yuanti SC" panose="02010600040101010101" pitchFamily="2" charset="-122"/>
                <a:cs typeface="Tunga"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mn-lt"/>
                <a:ea typeface="Yuanti SC" panose="02010600040101010101" pitchFamily="2" charset="-122"/>
                <a:cs typeface="Tunga"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mn-lt"/>
                <a:ea typeface="Yuanti SC" panose="02010600040101010101" pitchFamily="2" charset="-122"/>
                <a:cs typeface="Tunga"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Yuanti SC" panose="02010600040101010101" pitchFamily="2" charset="-122"/>
                <a:cs typeface="Tunga"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mn-lt"/>
                <a:ea typeface="Yuanti SC" panose="02010600040101010101" pitchFamily="2" charset="-122"/>
                <a:cs typeface="Tunga"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400" dirty="0"/>
              <a:t>University of Missouri,             Erica Lembke</a:t>
            </a:r>
          </a:p>
        </p:txBody>
      </p:sp>
      <p:pic>
        <p:nvPicPr>
          <p:cNvPr id="8" name="Content Placeholder 7" descr="Image of Sarah Powell"/>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516260" y="2939143"/>
            <a:ext cx="2947670" cy="3684588"/>
          </a:xfrm>
        </p:spPr>
      </p:pic>
      <p:sp>
        <p:nvSpPr>
          <p:cNvPr id="6" name="Text Placeholder 5"/>
          <p:cNvSpPr>
            <a:spLocks noGrp="1"/>
          </p:cNvSpPr>
          <p:nvPr>
            <p:ph type="body" sz="quarter" idx="3"/>
          </p:nvPr>
        </p:nvSpPr>
        <p:spPr>
          <a:xfrm>
            <a:off x="4623753" y="1645443"/>
            <a:ext cx="2947670" cy="823912"/>
          </a:xfrm>
        </p:spPr>
        <p:txBody>
          <a:bodyPr>
            <a:noAutofit/>
          </a:bodyPr>
          <a:lstStyle/>
          <a:p>
            <a:r>
              <a:rPr lang="en-US" sz="2400" dirty="0">
                <a:ea typeface="Yuanti SC"/>
                <a:cs typeface="Tunga"/>
              </a:rPr>
              <a:t>The University of Texas at Austin,</a:t>
            </a:r>
          </a:p>
          <a:p>
            <a:r>
              <a:rPr lang="en-US" sz="2400" dirty="0">
                <a:ea typeface="Yuanti SC"/>
                <a:cs typeface="Tunga"/>
              </a:rPr>
              <a:t>Sarah Powell</a:t>
            </a:r>
          </a:p>
        </p:txBody>
      </p:sp>
      <p:pic>
        <p:nvPicPr>
          <p:cNvPr id="11" name="Picture 10" descr="Image of Leanne Ketterlin-Geller"/>
          <p:cNvPicPr>
            <a:picLocks noChangeAspect="1"/>
          </p:cNvPicPr>
          <p:nvPr/>
        </p:nvPicPr>
        <p:blipFill rotWithShape="1">
          <a:blip r:embed="rId5" cstate="print">
            <a:extLst>
              <a:ext uri="{28A0092B-C50C-407E-A947-70E740481C1C}">
                <a14:useLocalDpi xmlns:a14="http://schemas.microsoft.com/office/drawing/2010/main" val="0"/>
              </a:ext>
            </a:extLst>
          </a:blip>
          <a:srcRect l="22388" r="26288" b="6890"/>
          <a:stretch/>
        </p:blipFill>
        <p:spPr>
          <a:xfrm>
            <a:off x="839788" y="2939143"/>
            <a:ext cx="3052316" cy="3684588"/>
          </a:xfrm>
          <a:prstGeom prst="rect">
            <a:avLst/>
          </a:prstGeom>
        </p:spPr>
      </p:pic>
      <p:sp>
        <p:nvSpPr>
          <p:cNvPr id="3" name="Content Placeholder 2"/>
          <p:cNvSpPr>
            <a:spLocks noGrp="1"/>
          </p:cNvSpPr>
          <p:nvPr>
            <p:ph type="body" idx="1"/>
          </p:nvPr>
        </p:nvSpPr>
        <p:spPr>
          <a:xfrm>
            <a:off x="839788" y="1681163"/>
            <a:ext cx="3249794" cy="823912"/>
          </a:xfrm>
        </p:spPr>
        <p:txBody>
          <a:bodyPr>
            <a:noAutofit/>
          </a:bodyPr>
          <a:lstStyle/>
          <a:p>
            <a:pPr marL="0" indent="0">
              <a:buNone/>
            </a:pPr>
            <a:r>
              <a:rPr lang="en-US" sz="2400" dirty="0"/>
              <a:t>Southern Methodist University,</a:t>
            </a:r>
          </a:p>
          <a:p>
            <a:pPr marL="0" indent="0">
              <a:buNone/>
            </a:pPr>
            <a:r>
              <a:rPr lang="en-US" sz="2400" dirty="0"/>
              <a:t>Leanne Ketterlin-Geller</a:t>
            </a:r>
          </a:p>
        </p:txBody>
      </p:sp>
      <p:sp>
        <p:nvSpPr>
          <p:cNvPr id="2" name="Title 1"/>
          <p:cNvSpPr>
            <a:spLocks noGrp="1"/>
          </p:cNvSpPr>
          <p:nvPr>
            <p:ph type="title"/>
          </p:nvPr>
        </p:nvSpPr>
        <p:spPr>
          <a:xfrm>
            <a:off x="839788" y="0"/>
            <a:ext cx="10515600" cy="1325563"/>
          </a:xfrm>
        </p:spPr>
        <p:txBody>
          <a:bodyPr/>
          <a:lstStyle/>
          <a:p>
            <a:r>
              <a:rPr lang="en-US"/>
              <a:t>Teams</a:t>
            </a:r>
          </a:p>
        </p:txBody>
      </p:sp>
    </p:spTree>
    <p:extLst>
      <p:ext uri="{BB962C8B-B14F-4D97-AF65-F5344CB8AC3E}">
        <p14:creationId xmlns:p14="http://schemas.microsoft.com/office/powerpoint/2010/main" val="3020271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5225CA-29C0-1F48-B875-4235C80F51E1}"/>
              </a:ext>
            </a:extLst>
          </p:cNvPr>
          <p:cNvSpPr>
            <a:spLocks noGrp="1"/>
          </p:cNvSpPr>
          <p:nvPr>
            <p:ph sz="half" idx="1"/>
          </p:nvPr>
        </p:nvSpPr>
        <p:spPr/>
        <p:txBody>
          <a:bodyPr/>
          <a:lstStyle/>
          <a:p>
            <a:r>
              <a:rPr lang="en-US" dirty="0"/>
              <a:t>Early intervention in middle schools </a:t>
            </a:r>
          </a:p>
          <a:p>
            <a:r>
              <a:rPr lang="en-US" dirty="0"/>
              <a:t>Goal: preparation for Algebra 1 in high school </a:t>
            </a:r>
          </a:p>
          <a:p>
            <a:endParaRPr lang="en-US" dirty="0"/>
          </a:p>
        </p:txBody>
      </p:sp>
      <p:grpSp>
        <p:nvGrpSpPr>
          <p:cNvPr id="20" name="Group 19" descr="Diagram of student success in algebra-readiness concepts and skills. This diagram shows that the key pillars of evidence-based instructional strategies are: explicit instruction, problem solving structures, visual representation, and fluency building. The key pillars of formative assessment include: universal screening, diagnostic assessment, and progress monitoring. These practices are supported by professional development and ongoing support, as well as data based individualization. ">
            <a:extLst>
              <a:ext uri="{FF2B5EF4-FFF2-40B4-BE49-F238E27FC236}">
                <a16:creationId xmlns:a16="http://schemas.microsoft.com/office/drawing/2014/main" id="{F718A1FD-A885-D946-9C5E-24C3D06AF8AD}"/>
              </a:ext>
            </a:extLst>
          </p:cNvPr>
          <p:cNvGrpSpPr/>
          <p:nvPr/>
        </p:nvGrpSpPr>
        <p:grpSpPr>
          <a:xfrm>
            <a:off x="6019800" y="1901824"/>
            <a:ext cx="6008726" cy="4849495"/>
            <a:chOff x="1933433" y="719760"/>
            <a:chExt cx="7351276" cy="6089354"/>
          </a:xfrm>
        </p:grpSpPr>
        <p:sp>
          <p:nvSpPr>
            <p:cNvPr id="21" name="Rectangle 20">
              <a:extLst>
                <a:ext uri="{FF2B5EF4-FFF2-40B4-BE49-F238E27FC236}">
                  <a16:creationId xmlns:a16="http://schemas.microsoft.com/office/drawing/2014/main" id="{FBABF255-E117-FE46-86A0-93A8E407A6DD}"/>
                </a:ext>
              </a:extLst>
            </p:cNvPr>
            <p:cNvSpPr/>
            <p:nvPr/>
          </p:nvSpPr>
          <p:spPr>
            <a:xfrm>
              <a:off x="1933433" y="719760"/>
              <a:ext cx="7351276" cy="60893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814691B2-5824-E943-BEDE-BB5BD0837B59}"/>
                </a:ext>
              </a:extLst>
            </p:cNvPr>
            <p:cNvSpPr/>
            <p:nvPr/>
          </p:nvSpPr>
          <p:spPr>
            <a:xfrm>
              <a:off x="3051030" y="5868659"/>
              <a:ext cx="5735782" cy="504867"/>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 Based Individualization</a:t>
              </a:r>
            </a:p>
          </p:txBody>
        </p:sp>
        <p:sp>
          <p:nvSpPr>
            <p:cNvPr id="23" name="Rectangle 22">
              <a:extLst>
                <a:ext uri="{FF2B5EF4-FFF2-40B4-BE49-F238E27FC236}">
                  <a16:creationId xmlns:a16="http://schemas.microsoft.com/office/drawing/2014/main" id="{C8F5337D-FD39-6147-B1D7-0CF5672D7547}"/>
                </a:ext>
              </a:extLst>
            </p:cNvPr>
            <p:cNvSpPr/>
            <p:nvPr/>
          </p:nvSpPr>
          <p:spPr>
            <a:xfrm>
              <a:off x="3780859" y="4361563"/>
              <a:ext cx="1874826" cy="12398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Evidence-based Instructional Strategies</a:t>
              </a:r>
            </a:p>
          </p:txBody>
        </p:sp>
        <p:sp>
          <p:nvSpPr>
            <p:cNvPr id="24" name="Rectangle 23">
              <a:extLst>
                <a:ext uri="{FF2B5EF4-FFF2-40B4-BE49-F238E27FC236}">
                  <a16:creationId xmlns:a16="http://schemas.microsoft.com/office/drawing/2014/main" id="{B9D3B9DB-5051-A54B-9871-746B1C5EB511}"/>
                </a:ext>
              </a:extLst>
            </p:cNvPr>
            <p:cNvSpPr/>
            <p:nvPr/>
          </p:nvSpPr>
          <p:spPr>
            <a:xfrm>
              <a:off x="3780860" y="2466544"/>
              <a:ext cx="390274" cy="189502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rPr>
                <a:t>Explicit Instruction</a:t>
              </a:r>
            </a:p>
          </p:txBody>
        </p:sp>
        <p:sp>
          <p:nvSpPr>
            <p:cNvPr id="25" name="Rectangle 24">
              <a:extLst>
                <a:ext uri="{FF2B5EF4-FFF2-40B4-BE49-F238E27FC236}">
                  <a16:creationId xmlns:a16="http://schemas.microsoft.com/office/drawing/2014/main" id="{ED9CE189-F1B8-0F43-AEF6-8BE4B1B2E576}"/>
                </a:ext>
              </a:extLst>
            </p:cNvPr>
            <p:cNvSpPr/>
            <p:nvPr/>
          </p:nvSpPr>
          <p:spPr>
            <a:xfrm>
              <a:off x="4238058" y="2466545"/>
              <a:ext cx="491015" cy="189502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rPr>
                <a:t>Problem Solving Structures</a:t>
              </a:r>
            </a:p>
          </p:txBody>
        </p:sp>
        <p:sp>
          <p:nvSpPr>
            <p:cNvPr id="26" name="Rectangle 25">
              <a:extLst>
                <a:ext uri="{FF2B5EF4-FFF2-40B4-BE49-F238E27FC236}">
                  <a16:creationId xmlns:a16="http://schemas.microsoft.com/office/drawing/2014/main" id="{C05403A4-6F2E-BB45-9647-14E54B113D57}"/>
                </a:ext>
              </a:extLst>
            </p:cNvPr>
            <p:cNvSpPr/>
            <p:nvPr/>
          </p:nvSpPr>
          <p:spPr>
            <a:xfrm>
              <a:off x="4795645" y="2466542"/>
              <a:ext cx="491015" cy="189502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a:solidFill>
                    <a:schemeClr val="tx1"/>
                  </a:solidFill>
                </a:rPr>
                <a:t>Visual Representations</a:t>
              </a:r>
            </a:p>
          </p:txBody>
        </p:sp>
        <p:sp>
          <p:nvSpPr>
            <p:cNvPr id="27" name="Rectangle 26">
              <a:extLst>
                <a:ext uri="{FF2B5EF4-FFF2-40B4-BE49-F238E27FC236}">
                  <a16:creationId xmlns:a16="http://schemas.microsoft.com/office/drawing/2014/main" id="{7639DAF1-1B1B-194E-9544-1EB6887F827A}"/>
                </a:ext>
              </a:extLst>
            </p:cNvPr>
            <p:cNvSpPr/>
            <p:nvPr/>
          </p:nvSpPr>
          <p:spPr>
            <a:xfrm>
              <a:off x="5353232" y="2466542"/>
              <a:ext cx="302453" cy="189502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a:solidFill>
                    <a:schemeClr val="tx1"/>
                  </a:solidFill>
                </a:rPr>
                <a:t>Fluency Building</a:t>
              </a:r>
            </a:p>
          </p:txBody>
        </p:sp>
        <p:sp>
          <p:nvSpPr>
            <p:cNvPr id="28" name="Rectangle 27">
              <a:extLst>
                <a:ext uri="{FF2B5EF4-FFF2-40B4-BE49-F238E27FC236}">
                  <a16:creationId xmlns:a16="http://schemas.microsoft.com/office/drawing/2014/main" id="{A7880F2C-F71F-074D-B153-F265A30AF23D}"/>
                </a:ext>
              </a:extLst>
            </p:cNvPr>
            <p:cNvSpPr/>
            <p:nvPr/>
          </p:nvSpPr>
          <p:spPr>
            <a:xfrm>
              <a:off x="6054178" y="4361563"/>
              <a:ext cx="1874826" cy="12398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Formative Assessment</a:t>
              </a:r>
            </a:p>
          </p:txBody>
        </p:sp>
        <p:sp>
          <p:nvSpPr>
            <p:cNvPr id="29" name="Rectangle 28">
              <a:extLst>
                <a:ext uri="{FF2B5EF4-FFF2-40B4-BE49-F238E27FC236}">
                  <a16:creationId xmlns:a16="http://schemas.microsoft.com/office/drawing/2014/main" id="{E9A2C184-9AA2-FD40-B62E-8F60CA7E40FA}"/>
                </a:ext>
              </a:extLst>
            </p:cNvPr>
            <p:cNvSpPr/>
            <p:nvPr/>
          </p:nvSpPr>
          <p:spPr>
            <a:xfrm>
              <a:off x="6054178" y="2466544"/>
              <a:ext cx="596209" cy="189502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a:solidFill>
                    <a:schemeClr val="tx1"/>
                  </a:solidFill>
                </a:rPr>
                <a:t>Universal Screening</a:t>
              </a:r>
            </a:p>
          </p:txBody>
        </p:sp>
        <p:sp>
          <p:nvSpPr>
            <p:cNvPr id="30" name="Rectangle 29">
              <a:extLst>
                <a:ext uri="{FF2B5EF4-FFF2-40B4-BE49-F238E27FC236}">
                  <a16:creationId xmlns:a16="http://schemas.microsoft.com/office/drawing/2014/main" id="{B47C1CAF-197A-6C4C-9582-3A827A0E6018}"/>
                </a:ext>
              </a:extLst>
            </p:cNvPr>
            <p:cNvSpPr/>
            <p:nvPr/>
          </p:nvSpPr>
          <p:spPr>
            <a:xfrm>
              <a:off x="6766511" y="2466542"/>
              <a:ext cx="491015" cy="189502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a:solidFill>
                    <a:schemeClr val="tx1"/>
                  </a:solidFill>
                </a:rPr>
                <a:t>Diagnostic Assessment</a:t>
              </a:r>
            </a:p>
          </p:txBody>
        </p:sp>
        <p:sp>
          <p:nvSpPr>
            <p:cNvPr id="31" name="Rectangle 30">
              <a:extLst>
                <a:ext uri="{FF2B5EF4-FFF2-40B4-BE49-F238E27FC236}">
                  <a16:creationId xmlns:a16="http://schemas.microsoft.com/office/drawing/2014/main" id="{577A4FFC-D246-5142-B0DD-2CE11371AE18}"/>
                </a:ext>
              </a:extLst>
            </p:cNvPr>
            <p:cNvSpPr/>
            <p:nvPr/>
          </p:nvSpPr>
          <p:spPr>
            <a:xfrm>
              <a:off x="7373649" y="2466542"/>
              <a:ext cx="555356" cy="189502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a:solidFill>
                    <a:schemeClr val="tx1"/>
                  </a:solidFill>
                </a:rPr>
                <a:t>Progress Monitoring</a:t>
              </a:r>
            </a:p>
          </p:txBody>
        </p:sp>
        <p:sp>
          <p:nvSpPr>
            <p:cNvPr id="32" name="Rectangle 31">
              <a:extLst>
                <a:ext uri="{FF2B5EF4-FFF2-40B4-BE49-F238E27FC236}">
                  <a16:creationId xmlns:a16="http://schemas.microsoft.com/office/drawing/2014/main" id="{2B1220E0-F74E-B643-B16B-915B0727825E}"/>
                </a:ext>
              </a:extLst>
            </p:cNvPr>
            <p:cNvSpPr/>
            <p:nvPr/>
          </p:nvSpPr>
          <p:spPr>
            <a:xfrm>
              <a:off x="3222920" y="2048090"/>
              <a:ext cx="5331417" cy="41845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 Based Individualization</a:t>
              </a:r>
            </a:p>
          </p:txBody>
        </p:sp>
        <p:sp>
          <p:nvSpPr>
            <p:cNvPr id="33" name="Pie 32">
              <a:extLst>
                <a:ext uri="{FF2B5EF4-FFF2-40B4-BE49-F238E27FC236}">
                  <a16:creationId xmlns:a16="http://schemas.microsoft.com/office/drawing/2014/main" id="{97CED5BD-A048-464F-9C64-300F25ECAB88}"/>
                </a:ext>
              </a:extLst>
            </p:cNvPr>
            <p:cNvSpPr/>
            <p:nvPr/>
          </p:nvSpPr>
          <p:spPr>
            <a:xfrm>
              <a:off x="3222920" y="1011815"/>
              <a:ext cx="5331417" cy="2109885"/>
            </a:xfrm>
            <a:prstGeom prst="pie">
              <a:avLst>
                <a:gd name="adj1" fmla="val 10800000"/>
                <a:gd name="adj2" fmla="val 4061"/>
              </a:avLst>
            </a:prstGeom>
            <a:gradFill flip="none" rotWithShape="1">
              <a:gsLst>
                <a:gs pos="4000">
                  <a:srgbClr val="001F5B"/>
                </a:gs>
                <a:gs pos="97000">
                  <a:srgbClr val="001E5D">
                    <a:tint val="23500"/>
                    <a:satMod val="160000"/>
                    <a:lumMod val="100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Student Success in Algebra-Readiness Concepts and Skills</a:t>
              </a: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p:txBody>
        </p:sp>
        <p:sp>
          <p:nvSpPr>
            <p:cNvPr id="34" name="Rectangle 33">
              <a:extLst>
                <a:ext uri="{FF2B5EF4-FFF2-40B4-BE49-F238E27FC236}">
                  <a16:creationId xmlns:a16="http://schemas.microsoft.com/office/drawing/2014/main" id="{32F1DAA0-F059-9B43-8A6E-BC123D2DC756}"/>
                </a:ext>
              </a:extLst>
            </p:cNvPr>
            <p:cNvSpPr/>
            <p:nvPr/>
          </p:nvSpPr>
          <p:spPr>
            <a:xfrm>
              <a:off x="3051030" y="5472978"/>
              <a:ext cx="5735782" cy="437243"/>
            </a:xfrm>
            <a:prstGeom prst="rect">
              <a:avLst/>
            </a:prstGeom>
            <a:solidFill>
              <a:srgbClr val="ED7D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Professional Development and Ongoing Support</a:t>
              </a:r>
            </a:p>
          </p:txBody>
        </p:sp>
      </p:grpSp>
      <p:sp>
        <p:nvSpPr>
          <p:cNvPr id="2" name="Title 1"/>
          <p:cNvSpPr>
            <a:spLocks noGrp="1"/>
          </p:cNvSpPr>
          <p:nvPr>
            <p:ph type="title"/>
          </p:nvPr>
        </p:nvSpPr>
        <p:spPr/>
        <p:txBody>
          <a:bodyPr>
            <a:normAutofit/>
          </a:bodyPr>
          <a:lstStyle/>
          <a:p>
            <a:r>
              <a:rPr lang="en-US" dirty="0"/>
              <a:t>Goals and Description of Project STAIR</a:t>
            </a:r>
          </a:p>
        </p:txBody>
      </p:sp>
    </p:spTree>
    <p:extLst>
      <p:ext uri="{BB962C8B-B14F-4D97-AF65-F5344CB8AC3E}">
        <p14:creationId xmlns:p14="http://schemas.microsoft.com/office/powerpoint/2010/main" val="14745417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ae977ce-df49-466f-b938-60852d55f231">
      <UserInfo>
        <DisplayName>Jackson, Stephanie</DisplayName>
        <AccountId>40</AccountId>
        <AccountType/>
      </UserInfo>
      <UserInfo>
        <DisplayName>Laible, Elizabeth</DisplayName>
        <AccountId>21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12139E1EF274498315B607AAE092CB" ma:contentTypeVersion="12" ma:contentTypeDescription="Create a new document." ma:contentTypeScope="" ma:versionID="ee806839773d81698c5c1c574630ac1f">
  <xsd:schema xmlns:xsd="http://www.w3.org/2001/XMLSchema" xmlns:xs="http://www.w3.org/2001/XMLSchema" xmlns:p="http://schemas.microsoft.com/office/2006/metadata/properties" xmlns:ns2="e9838e78-2003-45dd-a139-8bdd6e1bd9ee" xmlns:ns3="8ae977ce-df49-466f-b938-60852d55f231" targetNamespace="http://schemas.microsoft.com/office/2006/metadata/properties" ma:root="true" ma:fieldsID="97a045036a3b5bde23660da5b14eefe3" ns2:_="" ns3:_="">
    <xsd:import namespace="e9838e78-2003-45dd-a139-8bdd6e1bd9ee"/>
    <xsd:import namespace="8ae977ce-df49-466f-b938-60852d55f2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838e78-2003-45dd-a139-8bdd6e1bd9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e977ce-df49-466f-b938-60852d55f2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2B3F3F-FCA7-4FFF-BE1E-2C3360F617DE}">
  <ds:schemaRefs>
    <ds:schemaRef ds:uri="http://schemas.microsoft.com/sharepoint/v3/contenttype/forms"/>
  </ds:schemaRefs>
</ds:datastoreItem>
</file>

<file path=customXml/itemProps2.xml><?xml version="1.0" encoding="utf-8"?>
<ds:datastoreItem xmlns:ds="http://schemas.openxmlformats.org/officeDocument/2006/customXml" ds:itemID="{CB952745-4934-4A2F-A821-8E52757F85EA}">
  <ds:schemaRefs>
    <ds:schemaRef ds:uri="http://purl.org/dc/elements/1.1/"/>
    <ds:schemaRef ds:uri="http://schemas.microsoft.com/office/2006/documentManagement/types"/>
    <ds:schemaRef ds:uri="e9838e78-2003-45dd-a139-8bdd6e1bd9ee"/>
    <ds:schemaRef ds:uri="http://purl.org/dc/terms/"/>
    <ds:schemaRef ds:uri="http://schemas.openxmlformats.org/package/2006/metadata/core-properties"/>
    <ds:schemaRef ds:uri="http://purl.org/dc/dcmitype/"/>
    <ds:schemaRef ds:uri="http://schemas.microsoft.com/office/infopath/2007/PartnerControls"/>
    <ds:schemaRef ds:uri="8ae977ce-df49-466f-b938-60852d55f23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1784A56-DD81-49CE-9E8C-119EB03FD9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838e78-2003-45dd-a139-8bdd6e1bd9ee"/>
    <ds:schemaRef ds:uri="8ae977ce-df49-466f-b938-60852d55f2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3864</TotalTime>
  <Words>1316</Words>
  <Application>Microsoft Office PowerPoint</Application>
  <PresentationFormat>Widescreen</PresentationFormat>
  <Paragraphs>342</Paragraphs>
  <Slides>52</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Arial Rounded MT Bold</vt:lpstr>
      <vt:lpstr>Calibri</vt:lpstr>
      <vt:lpstr>Times New Roman</vt:lpstr>
      <vt:lpstr>Wingdings</vt:lpstr>
      <vt:lpstr>Yuanti SC</vt:lpstr>
      <vt:lpstr>Yuanti TC</vt:lpstr>
      <vt:lpstr>1_Office Theme</vt:lpstr>
      <vt:lpstr>Assess with Purpose   Student Focused Assessments for the Synchronous and Asynchronous Learner</vt:lpstr>
      <vt:lpstr>Webinar Format &amp; Questions</vt:lpstr>
      <vt:lpstr>Welcome and Introductions</vt:lpstr>
      <vt:lpstr>Session Outcomes </vt:lpstr>
      <vt:lpstr>Webinar Presenters </vt:lpstr>
      <vt:lpstr>We want to meet you!</vt:lpstr>
      <vt:lpstr>Project STAIR</vt:lpstr>
      <vt:lpstr>Teams</vt:lpstr>
      <vt:lpstr>Goals and Description of Project STAIR</vt:lpstr>
      <vt:lpstr>What is DBI? </vt:lpstr>
      <vt:lpstr>Define DBI</vt:lpstr>
      <vt:lpstr>Define DBI</vt:lpstr>
      <vt:lpstr>Evidence Supporting Assessment</vt:lpstr>
      <vt:lpstr>The Role of Formative Assessment</vt:lpstr>
      <vt:lpstr>What is effect size?</vt:lpstr>
      <vt:lpstr>The Role of Formative Assessment</vt:lpstr>
      <vt:lpstr>The Role of Formative Assessment</vt:lpstr>
      <vt:lpstr>The Role of Formative Assessment</vt:lpstr>
      <vt:lpstr>Assessments for DBI</vt:lpstr>
      <vt:lpstr>School Level Experience</vt:lpstr>
      <vt:lpstr>Technically Sound Assessment Leads to Sound Data-Based Decisions</vt:lpstr>
      <vt:lpstr>Universal Screening</vt:lpstr>
      <vt:lpstr>What is Universal Screening?</vt:lpstr>
      <vt:lpstr>Screen all Students</vt:lpstr>
      <vt:lpstr>Interpreting Results from Universal Screeners</vt:lpstr>
      <vt:lpstr>Examine Universal Screening Report </vt:lpstr>
      <vt:lpstr>How do you use screening data within a DBI framework? </vt:lpstr>
      <vt:lpstr>Progress Monitoring</vt:lpstr>
      <vt:lpstr>What do you think? </vt:lpstr>
      <vt:lpstr>Technically Sound Assessment and  Data-Based Decisions</vt:lpstr>
      <vt:lpstr>What is Progress Monitoring?</vt:lpstr>
      <vt:lpstr>Monitor Student Progress</vt:lpstr>
      <vt:lpstr>Interpreting Results from Progress Monitoring Measures </vt:lpstr>
      <vt:lpstr>Interpreting Results from Progress Monitoring Measures </vt:lpstr>
      <vt:lpstr>Make Decisions from Progress Monitoring Results</vt:lpstr>
      <vt:lpstr>Using Progress Monitoring Assessments Within a DBI Framework</vt:lpstr>
      <vt:lpstr>Diagnostic Assessments</vt:lpstr>
      <vt:lpstr>Previous Experience </vt:lpstr>
      <vt:lpstr>What is a Diagnostic Assessment?</vt:lpstr>
      <vt:lpstr> Interpreting Results and Making Decisions from a Diagnostic Assessment</vt:lpstr>
      <vt:lpstr>Using Diagnostic Assessments with a DBI Framework</vt:lpstr>
      <vt:lpstr> Assessment in the Virtual Classroom</vt:lpstr>
      <vt:lpstr>Know Your Students’  IEP Accommodations</vt:lpstr>
      <vt:lpstr>Awareness of Inequities</vt:lpstr>
      <vt:lpstr>Know Your Purpose for Assessing</vt:lpstr>
      <vt:lpstr>Preparedness and Communication are Key</vt:lpstr>
      <vt:lpstr>How are you? </vt:lpstr>
      <vt:lpstr>Assessment with Purpose</vt:lpstr>
      <vt:lpstr>Questions</vt:lpstr>
      <vt:lpstr>Remember Our Next Webinar </vt:lpstr>
      <vt:lpstr>Use Project STAIR Videos</vt:lpstr>
      <vt:lpstr>Thank You</vt:lpstr>
    </vt:vector>
  </TitlesOfParts>
  <Company>University of Missouri-Columbia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STAIR Core Day 2</dc:title>
  <dc:creator>Tipton, Elizabeth (MU-Student)</dc:creator>
  <cp:lastModifiedBy>Laible, Elizabeth</cp:lastModifiedBy>
  <cp:revision>1128</cp:revision>
  <dcterms:created xsi:type="dcterms:W3CDTF">2019-07-13T17:16:39Z</dcterms:created>
  <dcterms:modified xsi:type="dcterms:W3CDTF">2020-10-22T14:05:53Z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0x0101003112139E1EF274498315B607AAE092CB</vt:lpwstr>
  </property>
</Properties>
</file>